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8" r:id="rId2"/>
    <p:sldId id="317" r:id="rId3"/>
    <p:sldId id="7286" r:id="rId4"/>
    <p:sldId id="324" r:id="rId5"/>
    <p:sldId id="325" r:id="rId6"/>
    <p:sldId id="323" r:id="rId7"/>
    <p:sldId id="318" r:id="rId8"/>
    <p:sldId id="315" r:id="rId9"/>
    <p:sldId id="7299" r:id="rId10"/>
    <p:sldId id="319" r:id="rId11"/>
    <p:sldId id="320" r:id="rId12"/>
    <p:sldId id="7301" r:id="rId13"/>
    <p:sldId id="7303" r:id="rId14"/>
    <p:sldId id="321" r:id="rId15"/>
    <p:sldId id="322" r:id="rId16"/>
    <p:sldId id="7304" r:id="rId17"/>
    <p:sldId id="7287" r:id="rId18"/>
    <p:sldId id="7289" r:id="rId19"/>
    <p:sldId id="7290" r:id="rId20"/>
    <p:sldId id="7294" r:id="rId21"/>
    <p:sldId id="7295" r:id="rId22"/>
    <p:sldId id="7297" r:id="rId23"/>
    <p:sldId id="7298" r:id="rId24"/>
    <p:sldId id="7313" r:id="rId25"/>
    <p:sldId id="7314" r:id="rId26"/>
    <p:sldId id="7317" r:id="rId27"/>
    <p:sldId id="7316" r:id="rId28"/>
    <p:sldId id="7319" r:id="rId29"/>
    <p:sldId id="7320" r:id="rId30"/>
    <p:sldId id="7322" r:id="rId31"/>
    <p:sldId id="7311" r:id="rId32"/>
    <p:sldId id="7324" r:id="rId33"/>
    <p:sldId id="328" r:id="rId34"/>
    <p:sldId id="7305" r:id="rId35"/>
    <p:sldId id="331" r:id="rId36"/>
    <p:sldId id="7326" r:id="rId37"/>
    <p:sldId id="7327" r:id="rId38"/>
    <p:sldId id="7325" r:id="rId39"/>
    <p:sldId id="7306" r:id="rId40"/>
    <p:sldId id="333" r:id="rId41"/>
    <p:sldId id="334" r:id="rId42"/>
    <p:sldId id="335" r:id="rId43"/>
    <p:sldId id="337" r:id="rId44"/>
    <p:sldId id="338" r:id="rId45"/>
    <p:sldId id="7307" r:id="rId46"/>
    <p:sldId id="339" r:id="rId47"/>
    <p:sldId id="340" r:id="rId48"/>
    <p:sldId id="7308" r:id="rId49"/>
    <p:sldId id="341" r:id="rId50"/>
    <p:sldId id="342" r:id="rId51"/>
    <p:sldId id="7309" r:id="rId52"/>
    <p:sldId id="7310" r:id="rId53"/>
    <p:sldId id="7329" r:id="rId54"/>
    <p:sldId id="7330" r:id="rId55"/>
    <p:sldId id="327" r:id="rId56"/>
    <p:sldId id="7281" r:id="rId57"/>
    <p:sldId id="7331" r:id="rId58"/>
    <p:sldId id="7332" r:id="rId59"/>
    <p:sldId id="7283" r:id="rId60"/>
    <p:sldId id="7284" r:id="rId61"/>
    <p:sldId id="7285" r:id="rId62"/>
    <p:sldId id="7333" r:id="rId63"/>
    <p:sldId id="257" r:id="rId64"/>
    <p:sldId id="7335" r:id="rId65"/>
    <p:sldId id="7334" r:id="rId66"/>
    <p:sldId id="7336" r:id="rId67"/>
    <p:sldId id="7337" r:id="rId6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使用者" initials="MO使" lastIdx="1" clrIdx="0">
    <p:extLst>
      <p:ext uri="{19B8F6BF-5375-455C-9EA6-DF929625EA0E}">
        <p15:presenceInfo xmlns:p15="http://schemas.microsoft.com/office/powerpoint/2012/main" userId="Microsoft Office 使用者" providerId="None"/>
      </p:ext>
    </p:extLst>
  </p:cmAuthor>
  <p:cmAuthor id="2" name="則詠 彭" initials="則詠" lastIdx="1" clrIdx="1">
    <p:extLst>
      <p:ext uri="{19B8F6BF-5375-455C-9EA6-DF929625EA0E}">
        <p15:presenceInfo xmlns:p15="http://schemas.microsoft.com/office/powerpoint/2012/main" userId="45f1ec574f963d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FD3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3" autoAdjust="0"/>
    <p:restoredTop sz="94663"/>
  </p:normalViewPr>
  <p:slideViewPr>
    <p:cSldViewPr snapToGrid="0" snapToObjects="1">
      <p:cViewPr varScale="1">
        <p:scale>
          <a:sx n="80" d="100"/>
          <a:sy n="80" d="100"/>
        </p:scale>
        <p:origin x="208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B5CD4-6F06-AC43-9150-FFF648F153AC}" type="datetimeFigureOut">
              <a:rPr kumimoji="1" lang="zh-TW" altLang="en-US" smtClean="0"/>
              <a:t>2020/3/30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DE724-AE22-E04C-8255-92B9867B57A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9054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DE724-AE22-E04C-8255-92B9867B57AC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0225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DE724-AE22-E04C-8255-92B9867B57AC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2113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0DE724-AE22-E04C-8255-92B9867B57AC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707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0DE724-AE22-E04C-8255-92B9867B57AC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134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DE724-AE22-E04C-8255-92B9867B57AC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8774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DE724-AE22-E04C-8255-92B9867B57AC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5213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DE724-AE22-E04C-8255-92B9867B57AC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882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DE724-AE22-E04C-8255-92B9867B57AC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9584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DE724-AE22-E04C-8255-92B9867B57AC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3995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DE724-AE22-E04C-8255-92B9867B57AC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889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BDA7B6-C240-5645-BF88-D75BC0FE4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F6903DF-6ACC-3D44-89E1-0E895FA79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18E2B4-74CC-2947-90B6-D4B2EAB7B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3A8D-E781-CA42-B244-C6B981780213}" type="datetimeFigureOut">
              <a:rPr kumimoji="1" lang="zh-TW" altLang="en-US" smtClean="0"/>
              <a:t>2020/3/30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42C1E4-7B7E-914F-88AA-1C169786D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A6F31D-FDE1-AA49-8734-2DE207D2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6FB45-CAC0-EA41-A02A-9180ABCD0A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519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FEFA70-73B5-D44D-89E4-A3526C7EB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DAC1C24-359F-0A46-9818-26E7EF6E3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C9CD5A-ECA6-D646-94ED-88345978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3A8D-E781-CA42-B244-C6B981780213}" type="datetimeFigureOut">
              <a:rPr kumimoji="1" lang="zh-TW" altLang="en-US" smtClean="0"/>
              <a:t>2020/3/30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A81388-4F17-BB4F-91C1-3CC88B21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6AA7D2-9623-F349-9FBE-9AF649D0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6FB45-CAC0-EA41-A02A-9180ABCD0A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685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E7FD8A9-E28E-424E-9D63-B90EFC2DAB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138207A-C27E-BD46-A601-DD7E115ECD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59759E-EC29-B64C-84E8-528863DA3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3A8D-E781-CA42-B244-C6B981780213}" type="datetimeFigureOut">
              <a:rPr kumimoji="1" lang="zh-TW" altLang="en-US" smtClean="0"/>
              <a:t>2020/3/30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6EDCA4-AB2B-FC42-8E94-E893BCEA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A67C80-C8AD-E24C-8804-88F2D03E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6FB45-CAC0-EA41-A02A-9180ABCD0A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2787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F97C4E-9BA7-3641-BEC1-EFCB7AE12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F9F246-C517-0D48-BDC6-A9052E67F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765F2B-3694-A142-87C1-5582A83C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3A8D-E781-CA42-B244-C6B981780213}" type="datetimeFigureOut">
              <a:rPr kumimoji="1" lang="zh-TW" altLang="en-US" smtClean="0"/>
              <a:t>2020/3/30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A7B0DF-5E31-8C4E-88B5-9B636473B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7A7C99-08E9-5D47-9CC0-7779EB7C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6FB45-CAC0-EA41-A02A-9180ABCD0A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22722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3DF3DA-5D88-5948-9B55-23DECE82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66432B-94F6-0848-9F80-18315FBF7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843F10-8782-6146-86C8-D4370A23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3A8D-E781-CA42-B244-C6B981780213}" type="datetimeFigureOut">
              <a:rPr kumimoji="1" lang="zh-TW" altLang="en-US" smtClean="0"/>
              <a:t>2020/3/30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1012F7-4C9E-BC46-B73C-7A6C0426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9C0987-B8ED-A94D-B9F8-DE9EF3374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6FB45-CAC0-EA41-A02A-9180ABCD0A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5723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AF4381-39C8-CE4B-ABB4-129818E2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3F3392-D134-9843-8034-3ED881B5F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2620D1-0DFF-6543-AF4D-5949A7AC3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6D51BE9-9F1D-3041-8D3E-4243F0BA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3A8D-E781-CA42-B244-C6B981780213}" type="datetimeFigureOut">
              <a:rPr kumimoji="1" lang="zh-TW" altLang="en-US" smtClean="0"/>
              <a:t>2020/3/30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9A0B07-CD44-2B41-AABE-53DCC620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1AE88F-175A-6A45-95CF-669C204A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6FB45-CAC0-EA41-A02A-9180ABCD0A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8887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A2ECD-67B6-CC4E-95F6-EFE724303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457E65F-D96D-3A4A-BC97-4448AEDE1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11016D1-039B-B449-AB11-A1BE9EC31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5F422CA-9723-A64F-A6C4-F949B1A4D1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73834FE-3093-3548-BCA4-816428649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24595FB-F741-BB46-9824-083B52A7C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3A8D-E781-CA42-B244-C6B981780213}" type="datetimeFigureOut">
              <a:rPr kumimoji="1" lang="zh-TW" altLang="en-US" smtClean="0"/>
              <a:t>2020/3/30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C1A1734-B412-B142-A8B2-F635A054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8BED116-590A-8449-8996-522E4BB03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6FB45-CAC0-EA41-A02A-9180ABCD0A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4932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6CE82E-B5D5-A54B-B81B-3106D4C0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AD6CB4F-67B5-3A47-AEB8-9411015AA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3A8D-E781-CA42-B244-C6B981780213}" type="datetimeFigureOut">
              <a:rPr kumimoji="1" lang="zh-TW" altLang="en-US" smtClean="0"/>
              <a:t>2020/3/30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CB490EF-5F33-0C45-BE96-D0662BF5F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29061D-CA0B-A644-8F80-7B2907BEF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6FB45-CAC0-EA41-A02A-9180ABCD0A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4518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D24C6B5-EE8C-CB4B-A90D-CD4386B5E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3A8D-E781-CA42-B244-C6B981780213}" type="datetimeFigureOut">
              <a:rPr kumimoji="1" lang="zh-TW" altLang="en-US" smtClean="0"/>
              <a:t>2020/3/30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0717ADB-7493-3B4A-8C28-DD66A0322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07F554-F43A-8840-9CDF-7C76F341C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6FB45-CAC0-EA41-A02A-9180ABCD0A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20460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C185A2-9196-7E48-8F27-A9ECD8A18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A9F551-384D-F446-BDFB-E4C1BA9FD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E64854B-E022-1C40-A0E1-D40D8E2EC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5FC8E61-5AE3-D341-AE73-D6EC68ECC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3A8D-E781-CA42-B244-C6B981780213}" type="datetimeFigureOut">
              <a:rPr kumimoji="1" lang="zh-TW" altLang="en-US" smtClean="0"/>
              <a:t>2020/3/30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E121023-1B94-BE4F-8974-493D10332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132BFAE-7748-2941-8839-61458E2F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6FB45-CAC0-EA41-A02A-9180ABCD0A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3402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0F42FD-2198-7546-AA58-F713D752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90EBDEA-E8AE-C443-A755-74A103E6CB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CBDFF8-0E7D-D845-BAAA-AB2487974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6A5AAB-50B1-A844-9554-36E618AA3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3A8D-E781-CA42-B244-C6B981780213}" type="datetimeFigureOut">
              <a:rPr kumimoji="1" lang="zh-TW" altLang="en-US" smtClean="0"/>
              <a:t>2020/3/30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E1B1208-0723-EA47-9FF9-74D16C41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558C3C7-6FE4-894A-A048-7B66BDB3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6FB45-CAC0-EA41-A02A-9180ABCD0A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628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B58506E-646F-5643-976D-D8AEAD4E0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993A9F7-2D3C-CB4F-B70A-E42ADA81E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D68EA9-4C85-8148-AE34-76E0D2AD8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83A8D-E781-CA42-B244-C6B981780213}" type="datetimeFigureOut">
              <a:rPr kumimoji="1" lang="zh-TW" altLang="en-US" smtClean="0"/>
              <a:t>2020/3/30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44BFD5-DA82-C348-82D8-DEA38BA3E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91DAFE-1546-D247-B2DE-FE5B0CF7D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6FB45-CAC0-EA41-A02A-9180ABCD0A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28128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5F9F050-9DCD-45E8-B729-3FA64860802D}"/>
              </a:ext>
            </a:extLst>
          </p:cNvPr>
          <p:cNvSpPr txBox="1"/>
          <p:nvPr/>
        </p:nvSpPr>
        <p:spPr>
          <a:xfrm>
            <a:off x="5160483" y="4212260"/>
            <a:ext cx="5946579" cy="8017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000" b="1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一鍵佈署背後的祕密</a:t>
            </a:r>
            <a:r>
              <a:rPr lang="en-US" altLang="zh-TW" sz="4000" b="1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..</a:t>
            </a:r>
          </a:p>
        </p:txBody>
      </p:sp>
      <p:sp>
        <p:nvSpPr>
          <p:cNvPr id="75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Hand Icon Png #233322 - Free Icons Library">
            <a:extLst>
              <a:ext uri="{FF2B5EF4-FFF2-40B4-BE49-F238E27FC236}">
                <a16:creationId xmlns:a16="http://schemas.microsoft.com/office/drawing/2014/main" id="{89437D85-9B22-4DEB-B54D-F32FAF9E9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181" y="2757845"/>
            <a:ext cx="3163437" cy="316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1910D02-7749-4FAE-B818-BED4132F0295}"/>
              </a:ext>
            </a:extLst>
          </p:cNvPr>
          <p:cNvSpPr txBox="1"/>
          <p:nvPr/>
        </p:nvSpPr>
        <p:spPr>
          <a:xfrm>
            <a:off x="5735338" y="447489"/>
            <a:ext cx="464101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6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Part1</a:t>
            </a:r>
            <a:r>
              <a:rPr lang="en-US" altLang="zh-TW" sz="24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en-US" altLang="zh-TW" sz="24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Auto package</a:t>
            </a:r>
            <a:endParaRPr lang="zh-TW" altLang="en-US" sz="24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185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DDDC87-67B4-5342-926A-9C48CA85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062" y="1958866"/>
            <a:ext cx="3236495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TW" sz="7200" b="1" dirty="0">
                <a:latin typeface="Century Gothic" panose="020B0502020202020204" pitchFamily="34" charset="0"/>
              </a:rPr>
              <a:t>X </a:t>
            </a:r>
            <a:r>
              <a:rPr kumimoji="1" lang="en-US" altLang="zh-TW" sz="7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=</a:t>
            </a:r>
            <a:r>
              <a:rPr kumimoji="1" lang="en-US" altLang="zh-TW" sz="7200" b="1" dirty="0">
                <a:latin typeface="Century Gothic" panose="020B0502020202020204" pitchFamily="34" charset="0"/>
              </a:rPr>
              <a:t>= 3</a:t>
            </a:r>
            <a:endParaRPr kumimoji="1" lang="zh-TW" altLang="en-US" sz="7200" b="1" dirty="0">
              <a:latin typeface="Century Gothic" panose="020B050202020202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91C4943-B9C7-4010-9E24-D4E2B1D6D2E6}"/>
              </a:ext>
            </a:extLst>
          </p:cNvPr>
          <p:cNvSpPr txBox="1"/>
          <p:nvPr/>
        </p:nvSpPr>
        <p:spPr>
          <a:xfrm>
            <a:off x="1053747" y="940087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>
                <a:latin typeface="Century Gothic" panose="020B0502020202020204" pitchFamily="34" charset="0"/>
              </a:rPr>
              <a:t>As</a:t>
            </a:r>
            <a:r>
              <a:rPr lang="en-US" altLang="zh-TW" sz="3200" dirty="0">
                <a:latin typeface="Century Gothic" panose="020B0502020202020204" pitchFamily="34" charset="0"/>
              </a:rPr>
              <a:t> a developer: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76D71A2-D6B2-4EF4-A6E3-0C7417FC71A3}"/>
              </a:ext>
            </a:extLst>
          </p:cNvPr>
          <p:cNvSpPr txBox="1">
            <a:spLocks/>
          </p:cNvSpPr>
          <p:nvPr/>
        </p:nvSpPr>
        <p:spPr>
          <a:xfrm>
            <a:off x="4361063" y="4266464"/>
            <a:ext cx="3236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7200" b="1" dirty="0">
                <a:latin typeface="Century Gothic" panose="020B0502020202020204" pitchFamily="34" charset="0"/>
              </a:rPr>
              <a:t>3 == X</a:t>
            </a:r>
            <a:endParaRPr kumimoji="1" lang="zh-TW" altLang="en-US" sz="7200" b="1" dirty="0">
              <a:latin typeface="Century Gothic" panose="020B0502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8AC57D0-95C7-486B-BDC6-BDB99ABC0E23}"/>
              </a:ext>
            </a:extLst>
          </p:cNvPr>
          <p:cNvSpPr txBox="1"/>
          <p:nvPr/>
        </p:nvSpPr>
        <p:spPr>
          <a:xfrm>
            <a:off x="7597557" y="2436981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當你少打一個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=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，編譯會過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9CDB957-CCFD-4C2A-8A9A-E9403FED867B}"/>
              </a:ext>
            </a:extLst>
          </p:cNvPr>
          <p:cNvSpPr txBox="1"/>
          <p:nvPr/>
        </p:nvSpPr>
        <p:spPr>
          <a:xfrm>
            <a:off x="5675051" y="3291500"/>
            <a:ext cx="841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latin typeface="Century Gothic" panose="020B0502020202020204" pitchFamily="34" charset="0"/>
              </a:rPr>
              <a:t>vs.</a:t>
            </a:r>
            <a:endParaRPr lang="zh-TW" altLang="en-US" sz="40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18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DDDC87-67B4-5342-926A-9C48CA85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062" y="1958866"/>
            <a:ext cx="3236495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TW" sz="7200" b="1" dirty="0">
                <a:latin typeface="Century Gothic" panose="020B0502020202020204" pitchFamily="34" charset="0"/>
              </a:rPr>
              <a:t>X </a:t>
            </a:r>
            <a:r>
              <a:rPr kumimoji="1" lang="en-US" altLang="zh-TW" sz="7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=</a:t>
            </a:r>
            <a:r>
              <a:rPr kumimoji="1" lang="en-US" altLang="zh-TW" sz="7200" b="1" dirty="0">
                <a:latin typeface="Century Gothic" panose="020B0502020202020204" pitchFamily="34" charset="0"/>
              </a:rPr>
              <a:t>= 3</a:t>
            </a:r>
            <a:endParaRPr kumimoji="1" lang="zh-TW" altLang="en-US" sz="7200" b="1" dirty="0">
              <a:latin typeface="Century Gothic" panose="020B0502020202020204" pitchFamily="34" charset="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76D71A2-D6B2-4EF4-A6E3-0C7417FC71A3}"/>
              </a:ext>
            </a:extLst>
          </p:cNvPr>
          <p:cNvSpPr txBox="1">
            <a:spLocks/>
          </p:cNvSpPr>
          <p:nvPr/>
        </p:nvSpPr>
        <p:spPr>
          <a:xfrm>
            <a:off x="4361063" y="4266464"/>
            <a:ext cx="3236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7200" b="1" dirty="0">
                <a:latin typeface="Century Gothic" panose="020B0502020202020204" pitchFamily="34" charset="0"/>
              </a:rPr>
              <a:t>3 </a:t>
            </a:r>
            <a:r>
              <a:rPr kumimoji="1" lang="en-US" altLang="zh-TW" sz="7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=</a:t>
            </a:r>
            <a:r>
              <a:rPr kumimoji="1" lang="en-US" altLang="zh-TW" sz="7200" b="1" dirty="0">
                <a:latin typeface="Century Gothic" panose="020B0502020202020204" pitchFamily="34" charset="0"/>
              </a:rPr>
              <a:t>= X</a:t>
            </a:r>
            <a:endParaRPr kumimoji="1" lang="zh-TW" altLang="en-US" sz="7200" b="1" dirty="0">
              <a:latin typeface="Century Gothic" panose="020B0502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8AC57D0-95C7-486B-BDC6-BDB99ABC0E23}"/>
              </a:ext>
            </a:extLst>
          </p:cNvPr>
          <p:cNvSpPr txBox="1"/>
          <p:nvPr/>
        </p:nvSpPr>
        <p:spPr>
          <a:xfrm>
            <a:off x="7597557" y="2436981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當你少打一個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=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，編譯會過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5E8C24E-1D6B-4D55-8A03-600B2A86614A}"/>
              </a:ext>
            </a:extLst>
          </p:cNvPr>
          <p:cNvSpPr txBox="1"/>
          <p:nvPr/>
        </p:nvSpPr>
        <p:spPr>
          <a:xfrm>
            <a:off x="7597556" y="4698412"/>
            <a:ext cx="401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當你少打一個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=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，編譯</a:t>
            </a:r>
            <a:r>
              <a:rPr lang="zh-TW" altLang="en-US" sz="2400" b="1" dirty="0">
                <a:solidFill>
                  <a:srgbClr val="FF0000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自動化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擋掉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2321AF-874A-4CCD-A10D-FB5614563BDF}"/>
              </a:ext>
            </a:extLst>
          </p:cNvPr>
          <p:cNvSpPr txBox="1"/>
          <p:nvPr/>
        </p:nvSpPr>
        <p:spPr>
          <a:xfrm>
            <a:off x="1053747" y="940087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>
                <a:latin typeface="Century Gothic" panose="020B0502020202020204" pitchFamily="34" charset="0"/>
              </a:rPr>
              <a:t>As</a:t>
            </a:r>
            <a:r>
              <a:rPr lang="en-US" altLang="zh-TW" sz="3200" dirty="0">
                <a:latin typeface="Century Gothic" panose="020B0502020202020204" pitchFamily="34" charset="0"/>
              </a:rPr>
              <a:t> a developer: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8BACB83-BF30-4CE1-B4BD-853DF61162AA}"/>
              </a:ext>
            </a:extLst>
          </p:cNvPr>
          <p:cNvSpPr txBox="1"/>
          <p:nvPr/>
        </p:nvSpPr>
        <p:spPr>
          <a:xfrm>
            <a:off x="5675051" y="3291500"/>
            <a:ext cx="841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latin typeface="Century Gothic" panose="020B0502020202020204" pitchFamily="34" charset="0"/>
              </a:rPr>
              <a:t>vs.</a:t>
            </a:r>
            <a:endParaRPr lang="zh-TW" altLang="en-US" sz="40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630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DDDC87-67B4-5342-926A-9C48CA85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062" y="1958866"/>
            <a:ext cx="3236495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TW" sz="7200" b="1" dirty="0">
                <a:latin typeface="Century Gothic" panose="020B0502020202020204" pitchFamily="34" charset="0"/>
              </a:rPr>
              <a:t>X </a:t>
            </a:r>
            <a:r>
              <a:rPr kumimoji="1" lang="en-US" altLang="zh-TW" sz="7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=</a:t>
            </a:r>
            <a:r>
              <a:rPr kumimoji="1" lang="en-US" altLang="zh-TW" sz="7200" b="1" dirty="0">
                <a:latin typeface="Century Gothic" panose="020B0502020202020204" pitchFamily="34" charset="0"/>
              </a:rPr>
              <a:t>= 3</a:t>
            </a:r>
            <a:endParaRPr kumimoji="1" lang="zh-TW" altLang="en-US" sz="7200" b="1" dirty="0">
              <a:latin typeface="Century Gothic" panose="020B0502020202020204" pitchFamily="34" charset="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76D71A2-D6B2-4EF4-A6E3-0C7417FC71A3}"/>
              </a:ext>
            </a:extLst>
          </p:cNvPr>
          <p:cNvSpPr txBox="1">
            <a:spLocks/>
          </p:cNvSpPr>
          <p:nvPr/>
        </p:nvSpPr>
        <p:spPr>
          <a:xfrm>
            <a:off x="4361063" y="4266464"/>
            <a:ext cx="3236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7200" b="1" dirty="0">
                <a:latin typeface="Century Gothic" panose="020B0502020202020204" pitchFamily="34" charset="0"/>
              </a:rPr>
              <a:t>3 </a:t>
            </a:r>
            <a:r>
              <a:rPr kumimoji="1" lang="en-US" altLang="zh-TW" sz="7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=</a:t>
            </a:r>
            <a:r>
              <a:rPr kumimoji="1" lang="en-US" altLang="zh-TW" sz="7200" b="1" dirty="0">
                <a:latin typeface="Century Gothic" panose="020B0502020202020204" pitchFamily="34" charset="0"/>
              </a:rPr>
              <a:t>= X</a:t>
            </a:r>
            <a:endParaRPr kumimoji="1" lang="zh-TW" altLang="en-US" sz="7200" b="1" dirty="0">
              <a:latin typeface="Century Gothic" panose="020B0502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8AC57D0-95C7-486B-BDC6-BDB99ABC0E23}"/>
              </a:ext>
            </a:extLst>
          </p:cNvPr>
          <p:cNvSpPr txBox="1"/>
          <p:nvPr/>
        </p:nvSpPr>
        <p:spPr>
          <a:xfrm>
            <a:off x="7597557" y="2436981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當你少打一個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=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，編譯會過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5E8C24E-1D6B-4D55-8A03-600B2A86614A}"/>
              </a:ext>
            </a:extLst>
          </p:cNvPr>
          <p:cNvSpPr txBox="1"/>
          <p:nvPr/>
        </p:nvSpPr>
        <p:spPr>
          <a:xfrm>
            <a:off x="7597556" y="4698412"/>
            <a:ext cx="401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當你少打一個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=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，編譯</a:t>
            </a:r>
            <a:r>
              <a:rPr lang="zh-TW" altLang="en-US" sz="2400" b="1" dirty="0">
                <a:solidFill>
                  <a:schemeClr val="bg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自動化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擋掉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2321AF-874A-4CCD-A10D-FB5614563BDF}"/>
              </a:ext>
            </a:extLst>
          </p:cNvPr>
          <p:cNvSpPr txBox="1"/>
          <p:nvPr/>
        </p:nvSpPr>
        <p:spPr>
          <a:xfrm>
            <a:off x="1053747" y="940087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>
                <a:latin typeface="Century Gothic" panose="020B0502020202020204" pitchFamily="34" charset="0"/>
              </a:rPr>
              <a:t>As</a:t>
            </a:r>
            <a:r>
              <a:rPr lang="en-US" altLang="zh-TW" sz="3200" dirty="0">
                <a:latin typeface="Century Gothic" panose="020B0502020202020204" pitchFamily="34" charset="0"/>
              </a:rPr>
              <a:t> a developer: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8BACB83-BF30-4CE1-B4BD-853DF61162AA}"/>
              </a:ext>
            </a:extLst>
          </p:cNvPr>
          <p:cNvSpPr txBox="1"/>
          <p:nvPr/>
        </p:nvSpPr>
        <p:spPr>
          <a:xfrm>
            <a:off x="5675051" y="3291500"/>
            <a:ext cx="841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latin typeface="Century Gothic" panose="020B0502020202020204" pitchFamily="34" charset="0"/>
              </a:rPr>
              <a:t>vs.</a:t>
            </a:r>
            <a:endParaRPr lang="zh-TW" altLang="en-US" sz="4000" b="1" dirty="0">
              <a:latin typeface="Century Gothic" panose="020B0502020202020204" pitchFamily="34" charset="0"/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670B740D-AD80-434E-983F-D3DCCC5D6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1064" y="4749989"/>
            <a:ext cx="1229362" cy="461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>
                <a:solidFill>
                  <a:srgbClr val="FF0000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自動化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910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DDDC87-67B4-5342-926A-9C48CA85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062" y="1958866"/>
            <a:ext cx="3236495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TW" sz="7200" b="1" dirty="0">
                <a:latin typeface="Century Gothic" panose="020B0502020202020204" pitchFamily="34" charset="0"/>
              </a:rPr>
              <a:t>X </a:t>
            </a:r>
            <a:r>
              <a:rPr kumimoji="1" lang="en-US" altLang="zh-TW" sz="7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=</a:t>
            </a:r>
            <a:r>
              <a:rPr kumimoji="1" lang="en-US" altLang="zh-TW" sz="7200" b="1" dirty="0">
                <a:latin typeface="Century Gothic" panose="020B0502020202020204" pitchFamily="34" charset="0"/>
              </a:rPr>
              <a:t>= 3</a:t>
            </a:r>
            <a:endParaRPr kumimoji="1" lang="zh-TW" altLang="en-US" sz="7200" b="1" dirty="0">
              <a:latin typeface="Century Gothic" panose="020B0502020202020204" pitchFamily="34" charset="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76D71A2-D6B2-4EF4-A6E3-0C7417FC71A3}"/>
              </a:ext>
            </a:extLst>
          </p:cNvPr>
          <p:cNvSpPr txBox="1">
            <a:spLocks/>
          </p:cNvSpPr>
          <p:nvPr/>
        </p:nvSpPr>
        <p:spPr>
          <a:xfrm>
            <a:off x="4361063" y="4266464"/>
            <a:ext cx="3236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7200" b="1" dirty="0">
                <a:latin typeface="Century Gothic" panose="020B0502020202020204" pitchFamily="34" charset="0"/>
              </a:rPr>
              <a:t>3 </a:t>
            </a:r>
            <a:r>
              <a:rPr kumimoji="1" lang="en-US" altLang="zh-TW" sz="7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=</a:t>
            </a:r>
            <a:r>
              <a:rPr kumimoji="1" lang="en-US" altLang="zh-TW" sz="7200" b="1" dirty="0">
                <a:latin typeface="Century Gothic" panose="020B0502020202020204" pitchFamily="34" charset="0"/>
              </a:rPr>
              <a:t>= X</a:t>
            </a:r>
            <a:endParaRPr kumimoji="1" lang="zh-TW" altLang="en-US" sz="7200" b="1" dirty="0">
              <a:latin typeface="Century Gothic" panose="020B0502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8AC57D0-95C7-486B-BDC6-BDB99ABC0E23}"/>
              </a:ext>
            </a:extLst>
          </p:cNvPr>
          <p:cNvSpPr txBox="1"/>
          <p:nvPr/>
        </p:nvSpPr>
        <p:spPr>
          <a:xfrm>
            <a:off x="7597557" y="2436981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當你少打一個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=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，編譯會過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5E8C24E-1D6B-4D55-8A03-600B2A86614A}"/>
              </a:ext>
            </a:extLst>
          </p:cNvPr>
          <p:cNvSpPr txBox="1"/>
          <p:nvPr/>
        </p:nvSpPr>
        <p:spPr>
          <a:xfrm>
            <a:off x="7597556" y="4698412"/>
            <a:ext cx="401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當你少打一個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=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，編譯</a:t>
            </a:r>
            <a:r>
              <a:rPr lang="zh-TW" altLang="en-US" sz="2400" b="1" dirty="0">
                <a:solidFill>
                  <a:schemeClr val="bg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自動化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擋掉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2321AF-874A-4CCD-A10D-FB5614563BDF}"/>
              </a:ext>
            </a:extLst>
          </p:cNvPr>
          <p:cNvSpPr txBox="1"/>
          <p:nvPr/>
        </p:nvSpPr>
        <p:spPr>
          <a:xfrm>
            <a:off x="1053747" y="940087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>
                <a:latin typeface="Century Gothic" panose="020B0502020202020204" pitchFamily="34" charset="0"/>
              </a:rPr>
              <a:t>As</a:t>
            </a:r>
            <a:r>
              <a:rPr lang="en-US" altLang="zh-TW" sz="3200" dirty="0">
                <a:latin typeface="Century Gothic" panose="020B0502020202020204" pitchFamily="34" charset="0"/>
              </a:rPr>
              <a:t> a developer: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8BACB83-BF30-4CE1-B4BD-853DF61162AA}"/>
              </a:ext>
            </a:extLst>
          </p:cNvPr>
          <p:cNvSpPr txBox="1"/>
          <p:nvPr/>
        </p:nvSpPr>
        <p:spPr>
          <a:xfrm>
            <a:off x="5675051" y="3291500"/>
            <a:ext cx="841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latin typeface="Century Gothic" panose="020B0502020202020204" pitchFamily="34" charset="0"/>
              </a:rPr>
              <a:t>vs.</a:t>
            </a:r>
            <a:endParaRPr lang="zh-TW" altLang="en-US" sz="4000" b="1" dirty="0">
              <a:latin typeface="Century Gothic" panose="020B0502020202020204" pitchFamily="34" charset="0"/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670B740D-AD80-434E-983F-D3DCCC5D6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909" y="3043975"/>
            <a:ext cx="4584129" cy="12029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7200" b="1" dirty="0">
                <a:solidFill>
                  <a:srgbClr val="FF0000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自動化</a:t>
            </a:r>
            <a:endParaRPr lang="zh-TW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87759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5F9F050-9DCD-45E8-B729-3FA64860802D}"/>
              </a:ext>
            </a:extLst>
          </p:cNvPr>
          <p:cNvSpPr txBox="1"/>
          <p:nvPr/>
        </p:nvSpPr>
        <p:spPr>
          <a:xfrm>
            <a:off x="629920" y="660400"/>
            <a:ext cx="424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TW" altLang="en-US" sz="36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包版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背後的祕密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..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FDABBD1-A873-46FC-A60A-F150B154E35B}"/>
              </a:ext>
            </a:extLst>
          </p:cNvPr>
          <p:cNvSpPr txBox="1"/>
          <p:nvPr/>
        </p:nvSpPr>
        <p:spPr>
          <a:xfrm>
            <a:off x="629920" y="1607820"/>
            <a:ext cx="10342880" cy="1999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4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我想解的是</a:t>
            </a:r>
            <a:r>
              <a:rPr lang="en-US" altLang="zh-TW" sz="4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以後不會因為包錯而有下一個 </a:t>
            </a:r>
            <a:r>
              <a:rPr lang="en-US" altLang="zh-TW" sz="4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 </a:t>
            </a:r>
            <a:r>
              <a:rPr lang="zh-TW" altLang="en-US" sz="4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分鐘。</a:t>
            </a:r>
            <a:endParaRPr lang="en-US" altLang="zh-TW" sz="4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53CEF3-8326-4D40-A42A-75CF2F98F417}"/>
              </a:ext>
            </a:extLst>
          </p:cNvPr>
          <p:cNvSpPr txBox="1"/>
          <p:nvPr/>
        </p:nvSpPr>
        <p:spPr>
          <a:xfrm>
            <a:off x="4762867" y="903278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原本手動包版 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 次需要 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80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 分鐘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541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FDABBD1-A873-46FC-A60A-F150B154E35B}"/>
              </a:ext>
            </a:extLst>
          </p:cNvPr>
          <p:cNvSpPr txBox="1"/>
          <p:nvPr/>
        </p:nvSpPr>
        <p:spPr>
          <a:xfrm>
            <a:off x="629920" y="1607820"/>
            <a:ext cx="10166566" cy="1999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TW" altLang="en-US" sz="4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我想解的是</a:t>
            </a:r>
            <a:r>
              <a:rPr lang="en-US" altLang="zh-TW" sz="4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以後不會因為包錯而有下一個 </a:t>
            </a:r>
            <a:r>
              <a:rPr lang="en-US" altLang="zh-TW" sz="4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 </a:t>
            </a:r>
            <a:r>
              <a:rPr lang="zh-TW" altLang="en-US" sz="4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分鐘。</a:t>
            </a:r>
            <a:endParaRPr lang="en-US" altLang="zh-TW" sz="4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1F6BC88-5AF6-4278-890C-8BC28CE3391B}"/>
              </a:ext>
            </a:extLst>
          </p:cNvPr>
          <p:cNvSpPr txBox="1"/>
          <p:nvPr/>
        </p:nvSpPr>
        <p:spPr>
          <a:xfrm>
            <a:off x="629920" y="4542294"/>
            <a:ext cx="103797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2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況且，我根本不需要 </a:t>
            </a:r>
            <a:r>
              <a:rPr lang="en-US" altLang="zh-TW" sz="6000" b="1" dirty="0">
                <a:solidFill>
                  <a:schemeClr val="accent2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80 </a:t>
            </a:r>
            <a:r>
              <a:rPr lang="zh-TW" altLang="en-US" sz="6000" dirty="0">
                <a:solidFill>
                  <a:schemeClr val="accent2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分鐘 </a:t>
            </a:r>
            <a:r>
              <a:rPr lang="en-US" altLang="zh-TW" sz="6000" dirty="0">
                <a:solidFill>
                  <a:schemeClr val="accent2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!</a:t>
            </a:r>
            <a:endParaRPr lang="zh-TW" altLang="en-US" sz="6000" dirty="0">
              <a:solidFill>
                <a:schemeClr val="accent2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85CE271-61F9-4E0F-82BD-EC8F12CCDA5E}"/>
              </a:ext>
            </a:extLst>
          </p:cNvPr>
          <p:cNvSpPr txBox="1"/>
          <p:nvPr/>
        </p:nvSpPr>
        <p:spPr>
          <a:xfrm>
            <a:off x="629920" y="660400"/>
            <a:ext cx="4249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TW" altLang="en-US" sz="36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包版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背後的祕密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..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2CB999A-9A66-407F-B74B-5006DF0DB8B2}"/>
              </a:ext>
            </a:extLst>
          </p:cNvPr>
          <p:cNvSpPr txBox="1"/>
          <p:nvPr/>
        </p:nvSpPr>
        <p:spPr>
          <a:xfrm>
            <a:off x="4762867" y="903278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原本手動包版 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 次需要 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80</a:t>
            </a:r>
            <a:r>
              <a:rPr lang="zh-TW" altLang="en-US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 分鐘</a:t>
            </a:r>
            <a:r>
              <a:rPr lang="en-US" altLang="zh-TW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0547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E9B23FE-C13F-4BC3-8623-2BC18072AD54}"/>
              </a:ext>
            </a:extLst>
          </p:cNvPr>
          <p:cNvSpPr txBox="1"/>
          <p:nvPr/>
        </p:nvSpPr>
        <p:spPr>
          <a:xfrm>
            <a:off x="1446964" y="1323869"/>
            <a:ext cx="9083710" cy="4210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72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From  </a:t>
            </a:r>
            <a:r>
              <a:rPr lang="en-US" altLang="zh-TW" sz="88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Manual</a:t>
            </a:r>
            <a:r>
              <a:rPr lang="en-US" altLang="zh-TW" sz="7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sz="72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72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To  </a:t>
            </a:r>
            <a:r>
              <a:rPr lang="en-US" altLang="zh-TW" sz="88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Automatic</a:t>
            </a:r>
          </a:p>
        </p:txBody>
      </p:sp>
    </p:spTree>
    <p:extLst>
      <p:ext uri="{BB962C8B-B14F-4D97-AF65-F5344CB8AC3E}">
        <p14:creationId xmlns:p14="http://schemas.microsoft.com/office/powerpoint/2010/main" val="3285903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2F380326-4CFD-4D1C-AF3A-AC78401789EA}"/>
              </a:ext>
            </a:extLst>
          </p:cNvPr>
          <p:cNvSpPr txBox="1"/>
          <p:nvPr/>
        </p:nvSpPr>
        <p:spPr>
          <a:xfrm>
            <a:off x="101599" y="196354"/>
            <a:ext cx="5200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傳統的手動包版流程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圓角矩形 77">
            <a:extLst>
              <a:ext uri="{FF2B5EF4-FFF2-40B4-BE49-F238E27FC236}">
                <a16:creationId xmlns:a16="http://schemas.microsoft.com/office/drawing/2014/main" id="{238AC98D-3C02-4604-8EBF-8360C39B0DE9}"/>
              </a:ext>
            </a:extLst>
          </p:cNvPr>
          <p:cNvSpPr/>
          <p:nvPr/>
        </p:nvSpPr>
        <p:spPr>
          <a:xfrm>
            <a:off x="203199" y="2207386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檢查核心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擴充版號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圓角矩形 77">
            <a:extLst>
              <a:ext uri="{FF2B5EF4-FFF2-40B4-BE49-F238E27FC236}">
                <a16:creationId xmlns:a16="http://schemas.microsoft.com/office/drawing/2014/main" id="{3A17E4F5-3763-47E9-9DAF-B5D8FFD63D4F}"/>
              </a:ext>
            </a:extLst>
          </p:cNvPr>
          <p:cNvSpPr/>
          <p:nvPr/>
        </p:nvSpPr>
        <p:spPr>
          <a:xfrm>
            <a:off x="1472326" y="2207386"/>
            <a:ext cx="712948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上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git</a:t>
            </a:r>
          </a:p>
        </p:txBody>
      </p:sp>
      <p:sp>
        <p:nvSpPr>
          <p:cNvPr id="23" name="圓角矩形 77">
            <a:extLst>
              <a:ext uri="{FF2B5EF4-FFF2-40B4-BE49-F238E27FC236}">
                <a16:creationId xmlns:a16="http://schemas.microsoft.com/office/drawing/2014/main" id="{EEBCEB63-C631-4BA1-B047-EA367955A249}"/>
              </a:ext>
            </a:extLst>
          </p:cNvPr>
          <p:cNvSpPr/>
          <p:nvPr/>
        </p:nvSpPr>
        <p:spPr>
          <a:xfrm>
            <a:off x="2336806" y="2207385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打包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angular</a:t>
            </a:r>
          </a:p>
        </p:txBody>
      </p:sp>
      <p:sp>
        <p:nvSpPr>
          <p:cNvPr id="24" name="圓角矩形 77">
            <a:extLst>
              <a:ext uri="{FF2B5EF4-FFF2-40B4-BE49-F238E27FC236}">
                <a16:creationId xmlns:a16="http://schemas.microsoft.com/office/drawing/2014/main" id="{807775FF-93A6-40FD-BBA4-42163EA7C657}"/>
              </a:ext>
            </a:extLst>
          </p:cNvPr>
          <p:cNvSpPr/>
          <p:nvPr/>
        </p:nvSpPr>
        <p:spPr>
          <a:xfrm>
            <a:off x="3605933" y="2207386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打包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android app</a:t>
            </a:r>
          </a:p>
        </p:txBody>
      </p:sp>
      <p:sp>
        <p:nvSpPr>
          <p:cNvPr id="25" name="圓角矩形 77">
            <a:extLst>
              <a:ext uri="{FF2B5EF4-FFF2-40B4-BE49-F238E27FC236}">
                <a16:creationId xmlns:a16="http://schemas.microsoft.com/office/drawing/2014/main" id="{4C62B1F8-60F3-41DD-8798-1BC7F126E902}"/>
              </a:ext>
            </a:extLst>
          </p:cNvPr>
          <p:cNvSpPr/>
          <p:nvPr/>
        </p:nvSpPr>
        <p:spPr>
          <a:xfrm>
            <a:off x="4875060" y="2204971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打包</a:t>
            </a:r>
            <a:r>
              <a:rPr kumimoji="1" lang="en-US" altLang="zh-TW" sz="1600" dirty="0" err="1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ios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 </a:t>
            </a: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app</a:t>
            </a:r>
          </a:p>
        </p:txBody>
      </p:sp>
      <p:sp>
        <p:nvSpPr>
          <p:cNvPr id="26" name="圓角矩形 77">
            <a:extLst>
              <a:ext uri="{FF2B5EF4-FFF2-40B4-BE49-F238E27FC236}">
                <a16:creationId xmlns:a16="http://schemas.microsoft.com/office/drawing/2014/main" id="{F32F2CE1-0923-4838-ABAB-E9F7B9745CE8}"/>
              </a:ext>
            </a:extLst>
          </p:cNvPr>
          <p:cNvSpPr/>
          <p:nvPr/>
        </p:nvSpPr>
        <p:spPr>
          <a:xfrm>
            <a:off x="6144187" y="2207386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上傳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garden</a:t>
            </a:r>
          </a:p>
        </p:txBody>
      </p:sp>
      <p:sp>
        <p:nvSpPr>
          <p:cNvPr id="27" name="圓角矩形 77">
            <a:extLst>
              <a:ext uri="{FF2B5EF4-FFF2-40B4-BE49-F238E27FC236}">
                <a16:creationId xmlns:a16="http://schemas.microsoft.com/office/drawing/2014/main" id="{2891FD1B-2102-486A-99A2-AC62B29870EF}"/>
              </a:ext>
            </a:extLst>
          </p:cNvPr>
          <p:cNvSpPr/>
          <p:nvPr/>
        </p:nvSpPr>
        <p:spPr>
          <a:xfrm>
            <a:off x="7413314" y="2204720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交付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核心程式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8" name="圓角矩形 77">
            <a:extLst>
              <a:ext uri="{FF2B5EF4-FFF2-40B4-BE49-F238E27FC236}">
                <a16:creationId xmlns:a16="http://schemas.microsoft.com/office/drawing/2014/main" id="{CA6D9B6E-90C0-4903-A9C0-F12E5BEC235A}"/>
              </a:ext>
            </a:extLst>
          </p:cNvPr>
          <p:cNvSpPr/>
          <p:nvPr/>
        </p:nvSpPr>
        <p:spPr>
          <a:xfrm>
            <a:off x="8682441" y="2204721"/>
            <a:ext cx="740959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押上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tag</a:t>
            </a:r>
          </a:p>
        </p:txBody>
      </p:sp>
      <p:sp>
        <p:nvSpPr>
          <p:cNvPr id="29" name="圓角矩形 77">
            <a:extLst>
              <a:ext uri="{FF2B5EF4-FFF2-40B4-BE49-F238E27FC236}">
                <a16:creationId xmlns:a16="http://schemas.microsoft.com/office/drawing/2014/main" id="{DCE5F5CA-B1A6-4E06-A1CB-2CCCC98B33A8}"/>
              </a:ext>
            </a:extLst>
          </p:cNvPr>
          <p:cNvSpPr/>
          <p:nvPr/>
        </p:nvSpPr>
        <p:spPr>
          <a:xfrm>
            <a:off x="9574932" y="2199514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交付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0" name="圓角矩形 77">
            <a:extLst>
              <a:ext uri="{FF2B5EF4-FFF2-40B4-BE49-F238E27FC236}">
                <a16:creationId xmlns:a16="http://schemas.microsoft.com/office/drawing/2014/main" id="{5CCD6071-CE69-4193-A510-38AF70947332}"/>
              </a:ext>
            </a:extLst>
          </p:cNvPr>
          <p:cNvSpPr/>
          <p:nvPr/>
        </p:nvSpPr>
        <p:spPr>
          <a:xfrm>
            <a:off x="10844059" y="2199513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押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tag</a:t>
            </a:r>
          </a:p>
        </p:txBody>
      </p:sp>
      <p:cxnSp>
        <p:nvCxnSpPr>
          <p:cNvPr id="32" name="接點: 弧形 31">
            <a:extLst>
              <a:ext uri="{FF2B5EF4-FFF2-40B4-BE49-F238E27FC236}">
                <a16:creationId xmlns:a16="http://schemas.microsoft.com/office/drawing/2014/main" id="{7E810DE2-9275-4CB8-8F85-AA61CDFE52C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32491" y="-27270"/>
            <a:ext cx="12700" cy="5940988"/>
          </a:xfrm>
          <a:prstGeom prst="curvedConnector3">
            <a:avLst>
              <a:gd name="adj1" fmla="val 5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24BD146-BCA2-4369-A062-44532F359ED1}"/>
              </a:ext>
            </a:extLst>
          </p:cNvPr>
          <p:cNvSpPr txBox="1"/>
          <p:nvPr/>
        </p:nvSpPr>
        <p:spPr>
          <a:xfrm>
            <a:off x="3140901" y="315988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60 mins</a:t>
            </a:r>
            <a:endParaRPr lang="zh-TW" altLang="en-US" b="1" dirty="0"/>
          </a:p>
        </p:txBody>
      </p:sp>
      <p:cxnSp>
        <p:nvCxnSpPr>
          <p:cNvPr id="35" name="接點: 弧形 34">
            <a:extLst>
              <a:ext uri="{FF2B5EF4-FFF2-40B4-BE49-F238E27FC236}">
                <a16:creationId xmlns:a16="http://schemas.microsoft.com/office/drawing/2014/main" id="{484F7F8C-DFD2-4F04-A609-A388075DB058}"/>
              </a:ext>
            </a:extLst>
          </p:cNvPr>
          <p:cNvCxnSpPr>
            <a:cxnSpLocks/>
            <a:stCxn id="27" idx="2"/>
            <a:endCxn id="30" idx="2"/>
          </p:cNvCxnSpPr>
          <p:nvPr/>
        </p:nvCxnSpPr>
        <p:spPr>
          <a:xfrm rot="5400000" flipH="1" flipV="1">
            <a:off x="9684880" y="1213057"/>
            <a:ext cx="5207" cy="3430745"/>
          </a:xfrm>
          <a:prstGeom prst="curvedConnector3">
            <a:avLst>
              <a:gd name="adj1" fmla="val -124390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3A177B1-B3BB-4842-BE4B-D6A8A3DF6588}"/>
              </a:ext>
            </a:extLst>
          </p:cNvPr>
          <p:cNvSpPr txBox="1"/>
          <p:nvPr/>
        </p:nvSpPr>
        <p:spPr>
          <a:xfrm>
            <a:off x="9222451" y="315988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20 mins</a:t>
            </a:r>
            <a:endParaRPr lang="zh-TW" altLang="en-US" b="1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CBBB70B-2527-478F-8631-3D92580E2A47}"/>
              </a:ext>
            </a:extLst>
          </p:cNvPr>
          <p:cNvSpPr/>
          <p:nvPr/>
        </p:nvSpPr>
        <p:spPr>
          <a:xfrm>
            <a:off x="0" y="1280160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通知包版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02B9E3C-0516-4460-ADF9-E52FB4DB465E}"/>
              </a:ext>
            </a:extLst>
          </p:cNvPr>
          <p:cNvSpPr/>
          <p:nvPr/>
        </p:nvSpPr>
        <p:spPr>
          <a:xfrm>
            <a:off x="6973454" y="1280160"/>
            <a:ext cx="1117595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</a:t>
            </a:r>
            <a:r>
              <a:rPr lang="en-US" altLang="zh-TW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QA</a:t>
            </a:r>
          </a:p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測試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72455AC-C0E5-4B13-AFBD-4133DFEF6D71}"/>
              </a:ext>
            </a:extLst>
          </p:cNvPr>
          <p:cNvSpPr/>
          <p:nvPr/>
        </p:nvSpPr>
        <p:spPr>
          <a:xfrm>
            <a:off x="11501120" y="1280160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交付完成</a:t>
            </a:r>
          </a:p>
        </p:txBody>
      </p:sp>
      <p:sp>
        <p:nvSpPr>
          <p:cNvPr id="47" name="等腰三角形 46">
            <a:extLst>
              <a:ext uri="{FF2B5EF4-FFF2-40B4-BE49-F238E27FC236}">
                <a16:creationId xmlns:a16="http://schemas.microsoft.com/office/drawing/2014/main" id="{31AD1F44-1339-4988-839A-8F31FD689CB5}"/>
              </a:ext>
            </a:extLst>
          </p:cNvPr>
          <p:cNvSpPr/>
          <p:nvPr/>
        </p:nvSpPr>
        <p:spPr>
          <a:xfrm rot="5400000">
            <a:off x="6771178" y="1524000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8" name="等腰三角形 47">
            <a:extLst>
              <a:ext uri="{FF2B5EF4-FFF2-40B4-BE49-F238E27FC236}">
                <a16:creationId xmlns:a16="http://schemas.microsoft.com/office/drawing/2014/main" id="{743A9C3F-803B-44D8-B262-437363F91CC5}"/>
              </a:ext>
            </a:extLst>
          </p:cNvPr>
          <p:cNvSpPr/>
          <p:nvPr/>
        </p:nvSpPr>
        <p:spPr>
          <a:xfrm rot="5400000">
            <a:off x="11399520" y="1524000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6C4AA3A7-BB45-4007-9736-93C0339F3B1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690880" y="1630680"/>
            <a:ext cx="6070138" cy="5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050692B5-2C72-4021-9453-B3D18F82B0BC}"/>
              </a:ext>
            </a:extLst>
          </p:cNvPr>
          <p:cNvCxnSpPr>
            <a:cxnSpLocks/>
            <a:stCxn id="45" idx="3"/>
            <a:endCxn id="48" idx="3"/>
          </p:cNvCxnSpPr>
          <p:nvPr/>
        </p:nvCxnSpPr>
        <p:spPr>
          <a:xfrm>
            <a:off x="8091049" y="1630680"/>
            <a:ext cx="3298311" cy="5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309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圓角矩形 77">
            <a:extLst>
              <a:ext uri="{FF2B5EF4-FFF2-40B4-BE49-F238E27FC236}">
                <a16:creationId xmlns:a16="http://schemas.microsoft.com/office/drawing/2014/main" id="{2891FD1B-2102-486A-99A2-AC62B29870EF}"/>
              </a:ext>
            </a:extLst>
          </p:cNvPr>
          <p:cNvSpPr/>
          <p:nvPr/>
        </p:nvSpPr>
        <p:spPr>
          <a:xfrm>
            <a:off x="7413314" y="2204720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交付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核心程式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8" name="圓角矩形 77">
            <a:extLst>
              <a:ext uri="{FF2B5EF4-FFF2-40B4-BE49-F238E27FC236}">
                <a16:creationId xmlns:a16="http://schemas.microsoft.com/office/drawing/2014/main" id="{CA6D9B6E-90C0-4903-A9C0-F12E5BEC235A}"/>
              </a:ext>
            </a:extLst>
          </p:cNvPr>
          <p:cNvSpPr/>
          <p:nvPr/>
        </p:nvSpPr>
        <p:spPr>
          <a:xfrm>
            <a:off x="8682441" y="2204721"/>
            <a:ext cx="740959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押上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tag</a:t>
            </a:r>
          </a:p>
        </p:txBody>
      </p:sp>
      <p:sp>
        <p:nvSpPr>
          <p:cNvPr id="29" name="圓角矩形 77">
            <a:extLst>
              <a:ext uri="{FF2B5EF4-FFF2-40B4-BE49-F238E27FC236}">
                <a16:creationId xmlns:a16="http://schemas.microsoft.com/office/drawing/2014/main" id="{DCE5F5CA-B1A6-4E06-A1CB-2CCCC98B33A8}"/>
              </a:ext>
            </a:extLst>
          </p:cNvPr>
          <p:cNvSpPr/>
          <p:nvPr/>
        </p:nvSpPr>
        <p:spPr>
          <a:xfrm>
            <a:off x="9574932" y="2199514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交付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0" name="圓角矩形 77">
            <a:extLst>
              <a:ext uri="{FF2B5EF4-FFF2-40B4-BE49-F238E27FC236}">
                <a16:creationId xmlns:a16="http://schemas.microsoft.com/office/drawing/2014/main" id="{5CCD6071-CE69-4193-A510-38AF70947332}"/>
              </a:ext>
            </a:extLst>
          </p:cNvPr>
          <p:cNvSpPr/>
          <p:nvPr/>
        </p:nvSpPr>
        <p:spPr>
          <a:xfrm>
            <a:off x="10844059" y="2199513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押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tag</a:t>
            </a:r>
          </a:p>
        </p:txBody>
      </p:sp>
      <p:cxnSp>
        <p:nvCxnSpPr>
          <p:cNvPr id="32" name="接點: 弧形 31">
            <a:extLst>
              <a:ext uri="{FF2B5EF4-FFF2-40B4-BE49-F238E27FC236}">
                <a16:creationId xmlns:a16="http://schemas.microsoft.com/office/drawing/2014/main" id="{7E810DE2-9275-4CB8-8F85-AA61CDFE52C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32491" y="-27270"/>
            <a:ext cx="12700" cy="5940988"/>
          </a:xfrm>
          <a:prstGeom prst="curvedConnector3">
            <a:avLst>
              <a:gd name="adj1" fmla="val 5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24BD146-BCA2-4369-A062-44532F359ED1}"/>
              </a:ext>
            </a:extLst>
          </p:cNvPr>
          <p:cNvSpPr txBox="1"/>
          <p:nvPr/>
        </p:nvSpPr>
        <p:spPr>
          <a:xfrm>
            <a:off x="3140901" y="315988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60 mins</a:t>
            </a:r>
            <a:endParaRPr lang="zh-TW" altLang="en-US" b="1" dirty="0"/>
          </a:p>
        </p:txBody>
      </p:sp>
      <p:cxnSp>
        <p:nvCxnSpPr>
          <p:cNvPr id="35" name="接點: 弧形 34">
            <a:extLst>
              <a:ext uri="{FF2B5EF4-FFF2-40B4-BE49-F238E27FC236}">
                <a16:creationId xmlns:a16="http://schemas.microsoft.com/office/drawing/2014/main" id="{484F7F8C-DFD2-4F04-A609-A388075DB058}"/>
              </a:ext>
            </a:extLst>
          </p:cNvPr>
          <p:cNvCxnSpPr>
            <a:cxnSpLocks/>
            <a:stCxn id="27" idx="2"/>
            <a:endCxn id="30" idx="2"/>
          </p:cNvCxnSpPr>
          <p:nvPr/>
        </p:nvCxnSpPr>
        <p:spPr>
          <a:xfrm rot="5400000" flipH="1" flipV="1">
            <a:off x="9684880" y="1213057"/>
            <a:ext cx="5207" cy="3430745"/>
          </a:xfrm>
          <a:prstGeom prst="curvedConnector3">
            <a:avLst>
              <a:gd name="adj1" fmla="val -124390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3A177B1-B3BB-4842-BE4B-D6A8A3DF6588}"/>
              </a:ext>
            </a:extLst>
          </p:cNvPr>
          <p:cNvSpPr txBox="1"/>
          <p:nvPr/>
        </p:nvSpPr>
        <p:spPr>
          <a:xfrm>
            <a:off x="9222451" y="315988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20 mins</a:t>
            </a:r>
            <a:endParaRPr lang="zh-TW" altLang="en-US" b="1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CBBB70B-2527-478F-8631-3D92580E2A47}"/>
              </a:ext>
            </a:extLst>
          </p:cNvPr>
          <p:cNvSpPr/>
          <p:nvPr/>
        </p:nvSpPr>
        <p:spPr>
          <a:xfrm>
            <a:off x="0" y="1280160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通知包版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02B9E3C-0516-4460-ADF9-E52FB4DB465E}"/>
              </a:ext>
            </a:extLst>
          </p:cNvPr>
          <p:cNvSpPr/>
          <p:nvPr/>
        </p:nvSpPr>
        <p:spPr>
          <a:xfrm>
            <a:off x="6973454" y="1280160"/>
            <a:ext cx="1117595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</a:t>
            </a:r>
            <a:r>
              <a:rPr lang="en-US" altLang="zh-TW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QA</a:t>
            </a:r>
          </a:p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測試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72455AC-C0E5-4B13-AFBD-4133DFEF6D71}"/>
              </a:ext>
            </a:extLst>
          </p:cNvPr>
          <p:cNvSpPr/>
          <p:nvPr/>
        </p:nvSpPr>
        <p:spPr>
          <a:xfrm>
            <a:off x="11501120" y="1280160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交付完成</a:t>
            </a:r>
          </a:p>
        </p:txBody>
      </p:sp>
      <p:sp>
        <p:nvSpPr>
          <p:cNvPr id="47" name="等腰三角形 46">
            <a:extLst>
              <a:ext uri="{FF2B5EF4-FFF2-40B4-BE49-F238E27FC236}">
                <a16:creationId xmlns:a16="http://schemas.microsoft.com/office/drawing/2014/main" id="{31AD1F44-1339-4988-839A-8F31FD689CB5}"/>
              </a:ext>
            </a:extLst>
          </p:cNvPr>
          <p:cNvSpPr/>
          <p:nvPr/>
        </p:nvSpPr>
        <p:spPr>
          <a:xfrm rot="5400000">
            <a:off x="6771178" y="1524000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8" name="等腰三角形 47">
            <a:extLst>
              <a:ext uri="{FF2B5EF4-FFF2-40B4-BE49-F238E27FC236}">
                <a16:creationId xmlns:a16="http://schemas.microsoft.com/office/drawing/2014/main" id="{743A9C3F-803B-44D8-B262-437363F91CC5}"/>
              </a:ext>
            </a:extLst>
          </p:cNvPr>
          <p:cNvSpPr/>
          <p:nvPr/>
        </p:nvSpPr>
        <p:spPr>
          <a:xfrm rot="5400000">
            <a:off x="11399520" y="1524000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6C4AA3A7-BB45-4007-9736-93C0339F3B1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690880" y="1630680"/>
            <a:ext cx="6070138" cy="5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050692B5-2C72-4021-9453-B3D18F82B0BC}"/>
              </a:ext>
            </a:extLst>
          </p:cNvPr>
          <p:cNvCxnSpPr>
            <a:cxnSpLocks/>
            <a:stCxn id="45" idx="3"/>
            <a:endCxn id="48" idx="3"/>
          </p:cNvCxnSpPr>
          <p:nvPr/>
        </p:nvCxnSpPr>
        <p:spPr>
          <a:xfrm>
            <a:off x="8091049" y="1630680"/>
            <a:ext cx="3298311" cy="5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2" descr="Hand Icon Png #233322 - Free Icons Library">
            <a:extLst>
              <a:ext uri="{FF2B5EF4-FFF2-40B4-BE49-F238E27FC236}">
                <a16:creationId xmlns:a16="http://schemas.microsoft.com/office/drawing/2014/main" id="{0E861BF6-7C6D-4603-9328-CBA71A86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053" y="2137197"/>
            <a:ext cx="850944" cy="8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334C9866-701E-4D7A-BAD6-558BFD6F54FA}"/>
              </a:ext>
            </a:extLst>
          </p:cNvPr>
          <p:cNvSpPr txBox="1"/>
          <p:nvPr/>
        </p:nvSpPr>
        <p:spPr>
          <a:xfrm>
            <a:off x="101599" y="196354"/>
            <a:ext cx="4174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自動化包版流程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388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圓角矩形 77">
            <a:extLst>
              <a:ext uri="{FF2B5EF4-FFF2-40B4-BE49-F238E27FC236}">
                <a16:creationId xmlns:a16="http://schemas.microsoft.com/office/drawing/2014/main" id="{2891FD1B-2102-486A-99A2-AC62B29870EF}"/>
              </a:ext>
            </a:extLst>
          </p:cNvPr>
          <p:cNvSpPr/>
          <p:nvPr/>
        </p:nvSpPr>
        <p:spPr>
          <a:xfrm>
            <a:off x="7413314" y="2204720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交付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核心程式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8" name="圓角矩形 77">
            <a:extLst>
              <a:ext uri="{FF2B5EF4-FFF2-40B4-BE49-F238E27FC236}">
                <a16:creationId xmlns:a16="http://schemas.microsoft.com/office/drawing/2014/main" id="{CA6D9B6E-90C0-4903-A9C0-F12E5BEC235A}"/>
              </a:ext>
            </a:extLst>
          </p:cNvPr>
          <p:cNvSpPr/>
          <p:nvPr/>
        </p:nvSpPr>
        <p:spPr>
          <a:xfrm>
            <a:off x="8682441" y="2204721"/>
            <a:ext cx="740959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押上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tag</a:t>
            </a:r>
          </a:p>
        </p:txBody>
      </p:sp>
      <p:sp>
        <p:nvSpPr>
          <p:cNvPr id="29" name="圓角矩形 77">
            <a:extLst>
              <a:ext uri="{FF2B5EF4-FFF2-40B4-BE49-F238E27FC236}">
                <a16:creationId xmlns:a16="http://schemas.microsoft.com/office/drawing/2014/main" id="{DCE5F5CA-B1A6-4E06-A1CB-2CCCC98B33A8}"/>
              </a:ext>
            </a:extLst>
          </p:cNvPr>
          <p:cNvSpPr/>
          <p:nvPr/>
        </p:nvSpPr>
        <p:spPr>
          <a:xfrm>
            <a:off x="9574932" y="2199514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交付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0" name="圓角矩形 77">
            <a:extLst>
              <a:ext uri="{FF2B5EF4-FFF2-40B4-BE49-F238E27FC236}">
                <a16:creationId xmlns:a16="http://schemas.microsoft.com/office/drawing/2014/main" id="{5CCD6071-CE69-4193-A510-38AF70947332}"/>
              </a:ext>
            </a:extLst>
          </p:cNvPr>
          <p:cNvSpPr/>
          <p:nvPr/>
        </p:nvSpPr>
        <p:spPr>
          <a:xfrm>
            <a:off x="10844059" y="2199513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押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tag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24BD146-BCA2-4369-A062-44532F359ED1}"/>
              </a:ext>
            </a:extLst>
          </p:cNvPr>
          <p:cNvSpPr txBox="1"/>
          <p:nvPr/>
        </p:nvSpPr>
        <p:spPr>
          <a:xfrm>
            <a:off x="3140901" y="315988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trike="sngStrike" dirty="0"/>
              <a:t>60 mins</a:t>
            </a:r>
            <a:endParaRPr lang="zh-TW" altLang="en-US" b="1" strike="sngStrike" dirty="0"/>
          </a:p>
        </p:txBody>
      </p:sp>
      <p:cxnSp>
        <p:nvCxnSpPr>
          <p:cNvPr id="35" name="接點: 弧形 34">
            <a:extLst>
              <a:ext uri="{FF2B5EF4-FFF2-40B4-BE49-F238E27FC236}">
                <a16:creationId xmlns:a16="http://schemas.microsoft.com/office/drawing/2014/main" id="{484F7F8C-DFD2-4F04-A609-A388075DB058}"/>
              </a:ext>
            </a:extLst>
          </p:cNvPr>
          <p:cNvCxnSpPr>
            <a:cxnSpLocks/>
            <a:stCxn id="27" idx="2"/>
            <a:endCxn id="30" idx="2"/>
          </p:cNvCxnSpPr>
          <p:nvPr/>
        </p:nvCxnSpPr>
        <p:spPr>
          <a:xfrm rot="5400000" flipH="1" flipV="1">
            <a:off x="9684880" y="1213057"/>
            <a:ext cx="5207" cy="3430745"/>
          </a:xfrm>
          <a:prstGeom prst="curvedConnector3">
            <a:avLst>
              <a:gd name="adj1" fmla="val -124390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3A177B1-B3BB-4842-BE4B-D6A8A3DF6588}"/>
              </a:ext>
            </a:extLst>
          </p:cNvPr>
          <p:cNvSpPr txBox="1"/>
          <p:nvPr/>
        </p:nvSpPr>
        <p:spPr>
          <a:xfrm>
            <a:off x="9222451" y="315988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20 mins</a:t>
            </a:r>
            <a:endParaRPr lang="zh-TW" altLang="en-US" b="1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CBBB70B-2527-478F-8631-3D92580E2A47}"/>
              </a:ext>
            </a:extLst>
          </p:cNvPr>
          <p:cNvSpPr/>
          <p:nvPr/>
        </p:nvSpPr>
        <p:spPr>
          <a:xfrm>
            <a:off x="1330031" y="1307399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通知包版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02B9E3C-0516-4460-ADF9-E52FB4DB465E}"/>
              </a:ext>
            </a:extLst>
          </p:cNvPr>
          <p:cNvSpPr/>
          <p:nvPr/>
        </p:nvSpPr>
        <p:spPr>
          <a:xfrm>
            <a:off x="5531660" y="1280160"/>
            <a:ext cx="1117595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</a:t>
            </a:r>
            <a:r>
              <a:rPr lang="en-US" altLang="zh-TW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QA</a:t>
            </a:r>
          </a:p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測試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72455AC-C0E5-4B13-AFBD-4133DFEF6D71}"/>
              </a:ext>
            </a:extLst>
          </p:cNvPr>
          <p:cNvSpPr/>
          <p:nvPr/>
        </p:nvSpPr>
        <p:spPr>
          <a:xfrm>
            <a:off x="11501120" y="1280160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交付完成</a:t>
            </a:r>
          </a:p>
        </p:txBody>
      </p:sp>
      <p:sp>
        <p:nvSpPr>
          <p:cNvPr id="47" name="等腰三角形 46">
            <a:extLst>
              <a:ext uri="{FF2B5EF4-FFF2-40B4-BE49-F238E27FC236}">
                <a16:creationId xmlns:a16="http://schemas.microsoft.com/office/drawing/2014/main" id="{31AD1F44-1339-4988-839A-8F31FD689CB5}"/>
              </a:ext>
            </a:extLst>
          </p:cNvPr>
          <p:cNvSpPr/>
          <p:nvPr/>
        </p:nvSpPr>
        <p:spPr>
          <a:xfrm rot="5400000">
            <a:off x="5329382" y="1546159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8" name="等腰三角形 47">
            <a:extLst>
              <a:ext uri="{FF2B5EF4-FFF2-40B4-BE49-F238E27FC236}">
                <a16:creationId xmlns:a16="http://schemas.microsoft.com/office/drawing/2014/main" id="{743A9C3F-803B-44D8-B262-437363F91CC5}"/>
              </a:ext>
            </a:extLst>
          </p:cNvPr>
          <p:cNvSpPr/>
          <p:nvPr/>
        </p:nvSpPr>
        <p:spPr>
          <a:xfrm rot="5400000">
            <a:off x="11399520" y="1524000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6C4AA3A7-BB45-4007-9736-93C0339F3B1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2020911" y="1657919"/>
            <a:ext cx="3298311" cy="10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050692B5-2C72-4021-9453-B3D18F82B0BC}"/>
              </a:ext>
            </a:extLst>
          </p:cNvPr>
          <p:cNvCxnSpPr>
            <a:cxnSpLocks/>
            <a:stCxn id="45" idx="3"/>
            <a:endCxn id="48" idx="3"/>
          </p:cNvCxnSpPr>
          <p:nvPr/>
        </p:nvCxnSpPr>
        <p:spPr>
          <a:xfrm>
            <a:off x="6649255" y="1630680"/>
            <a:ext cx="4740105" cy="5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2" descr="Hand Icon Png #233322 - Free Icons Library">
            <a:extLst>
              <a:ext uri="{FF2B5EF4-FFF2-40B4-BE49-F238E27FC236}">
                <a16:creationId xmlns:a16="http://schemas.microsoft.com/office/drawing/2014/main" id="{0E861BF6-7C6D-4603-9328-CBA71A86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053" y="2137197"/>
            <a:ext cx="850944" cy="8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0433105-1E02-41AD-8EE0-06C9AAC081F8}"/>
              </a:ext>
            </a:extLst>
          </p:cNvPr>
          <p:cNvSpPr txBox="1"/>
          <p:nvPr/>
        </p:nvSpPr>
        <p:spPr>
          <a:xfrm>
            <a:off x="3129642" y="3546463"/>
            <a:ext cx="1164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/>
              <a:t>30</a:t>
            </a:r>
            <a:r>
              <a:rPr lang="en-US" altLang="zh-TW" b="1" dirty="0"/>
              <a:t> mins</a:t>
            </a:r>
            <a:endParaRPr lang="zh-TW" altLang="en-US" b="1" dirty="0"/>
          </a:p>
        </p:txBody>
      </p:sp>
      <p:cxnSp>
        <p:nvCxnSpPr>
          <p:cNvPr id="78" name="接點: 弧形 77">
            <a:extLst>
              <a:ext uri="{FF2B5EF4-FFF2-40B4-BE49-F238E27FC236}">
                <a16:creationId xmlns:a16="http://schemas.microsoft.com/office/drawing/2014/main" id="{C13531A1-ABEB-48CD-A023-D39302042A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49333" y="1207851"/>
            <a:ext cx="5207" cy="3430745"/>
          </a:xfrm>
          <a:prstGeom prst="curvedConnector3">
            <a:avLst>
              <a:gd name="adj1" fmla="val -124390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FAE331D-586B-4E69-B741-26D8F096F871}"/>
              </a:ext>
            </a:extLst>
          </p:cNvPr>
          <p:cNvSpPr txBox="1"/>
          <p:nvPr/>
        </p:nvSpPr>
        <p:spPr>
          <a:xfrm>
            <a:off x="101599" y="196354"/>
            <a:ext cx="4174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自動化包版流程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2825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FA20C17-44DA-451F-913B-ED196721D21F}"/>
              </a:ext>
            </a:extLst>
          </p:cNvPr>
          <p:cNvSpPr/>
          <p:nvPr/>
        </p:nvSpPr>
        <p:spPr>
          <a:xfrm>
            <a:off x="1841001" y="2845251"/>
            <a:ext cx="1614623" cy="903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通知包版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99AC42-563E-4096-84BF-860169DB9E9B}"/>
              </a:ext>
            </a:extLst>
          </p:cNvPr>
          <p:cNvSpPr/>
          <p:nvPr/>
        </p:nvSpPr>
        <p:spPr>
          <a:xfrm>
            <a:off x="4891367" y="2845251"/>
            <a:ext cx="1490960" cy="9037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</a:t>
            </a:r>
            <a:r>
              <a:rPr lang="en-US" altLang="zh-TW" sz="2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QA</a:t>
            </a:r>
          </a:p>
          <a:p>
            <a:pPr algn="ctr"/>
            <a:r>
              <a:rPr lang="zh-TW" altLang="en-US" sz="2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測試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787D35-95F3-4258-845D-014C75DAB5C5}"/>
              </a:ext>
            </a:extLst>
          </p:cNvPr>
          <p:cNvSpPr/>
          <p:nvPr/>
        </p:nvSpPr>
        <p:spPr>
          <a:xfrm>
            <a:off x="7799207" y="2845250"/>
            <a:ext cx="1490959" cy="9037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交付完成</a:t>
            </a: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D30D758F-94A1-4F49-A80E-19CD588D5966}"/>
              </a:ext>
            </a:extLst>
          </p:cNvPr>
          <p:cNvSpPr/>
          <p:nvPr/>
        </p:nvSpPr>
        <p:spPr>
          <a:xfrm rot="5400000">
            <a:off x="4659145" y="3186315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380326-4CFD-4D1C-AF3A-AC78401789EA}"/>
              </a:ext>
            </a:extLst>
          </p:cNvPr>
          <p:cNvSpPr txBox="1"/>
          <p:nvPr/>
        </p:nvSpPr>
        <p:spPr>
          <a:xfrm>
            <a:off x="101599" y="196354"/>
            <a:ext cx="5200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傳統的手動包版流程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7763BBB5-CD53-4187-97BE-4EB0F5FDAD64}"/>
              </a:ext>
            </a:extLst>
          </p:cNvPr>
          <p:cNvCxnSpPr>
            <a:cxnSpLocks/>
          </p:cNvCxnSpPr>
          <p:nvPr/>
        </p:nvCxnSpPr>
        <p:spPr>
          <a:xfrm>
            <a:off x="3455624" y="3298075"/>
            <a:ext cx="1193361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D23DDAFE-C31F-4754-B15D-365634C8AD12}"/>
              </a:ext>
            </a:extLst>
          </p:cNvPr>
          <p:cNvSpPr/>
          <p:nvPr/>
        </p:nvSpPr>
        <p:spPr>
          <a:xfrm rot="5400000">
            <a:off x="7585848" y="3186315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B679FE02-0477-4C2B-A57B-EC582775E3D4}"/>
              </a:ext>
            </a:extLst>
          </p:cNvPr>
          <p:cNvCxnSpPr>
            <a:cxnSpLocks/>
          </p:cNvCxnSpPr>
          <p:nvPr/>
        </p:nvCxnSpPr>
        <p:spPr>
          <a:xfrm>
            <a:off x="6382327" y="3298075"/>
            <a:ext cx="1193361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318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圓角矩形 77">
            <a:extLst>
              <a:ext uri="{FF2B5EF4-FFF2-40B4-BE49-F238E27FC236}">
                <a16:creationId xmlns:a16="http://schemas.microsoft.com/office/drawing/2014/main" id="{2891FD1B-2102-486A-99A2-AC62B29870EF}"/>
              </a:ext>
            </a:extLst>
          </p:cNvPr>
          <p:cNvSpPr/>
          <p:nvPr/>
        </p:nvSpPr>
        <p:spPr>
          <a:xfrm>
            <a:off x="7413314" y="2204720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交付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核心程式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8" name="圓角矩形 77">
            <a:extLst>
              <a:ext uri="{FF2B5EF4-FFF2-40B4-BE49-F238E27FC236}">
                <a16:creationId xmlns:a16="http://schemas.microsoft.com/office/drawing/2014/main" id="{CA6D9B6E-90C0-4903-A9C0-F12E5BEC235A}"/>
              </a:ext>
            </a:extLst>
          </p:cNvPr>
          <p:cNvSpPr/>
          <p:nvPr/>
        </p:nvSpPr>
        <p:spPr>
          <a:xfrm>
            <a:off x="8682441" y="2204721"/>
            <a:ext cx="740959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押上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tag</a:t>
            </a:r>
          </a:p>
        </p:txBody>
      </p:sp>
      <p:sp>
        <p:nvSpPr>
          <p:cNvPr id="29" name="圓角矩形 77">
            <a:extLst>
              <a:ext uri="{FF2B5EF4-FFF2-40B4-BE49-F238E27FC236}">
                <a16:creationId xmlns:a16="http://schemas.microsoft.com/office/drawing/2014/main" id="{DCE5F5CA-B1A6-4E06-A1CB-2CCCC98B33A8}"/>
              </a:ext>
            </a:extLst>
          </p:cNvPr>
          <p:cNvSpPr/>
          <p:nvPr/>
        </p:nvSpPr>
        <p:spPr>
          <a:xfrm>
            <a:off x="9574932" y="2199514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交付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0" name="圓角矩形 77">
            <a:extLst>
              <a:ext uri="{FF2B5EF4-FFF2-40B4-BE49-F238E27FC236}">
                <a16:creationId xmlns:a16="http://schemas.microsoft.com/office/drawing/2014/main" id="{5CCD6071-CE69-4193-A510-38AF70947332}"/>
              </a:ext>
            </a:extLst>
          </p:cNvPr>
          <p:cNvSpPr/>
          <p:nvPr/>
        </p:nvSpPr>
        <p:spPr>
          <a:xfrm>
            <a:off x="10844059" y="2199513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押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tag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24BD146-BCA2-4369-A062-44532F359ED1}"/>
              </a:ext>
            </a:extLst>
          </p:cNvPr>
          <p:cNvSpPr txBox="1"/>
          <p:nvPr/>
        </p:nvSpPr>
        <p:spPr>
          <a:xfrm>
            <a:off x="3140901" y="315988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trike="sngStrike" dirty="0"/>
              <a:t>60 mins</a:t>
            </a:r>
            <a:endParaRPr lang="zh-TW" altLang="en-US" b="1" strike="sngStrike" dirty="0"/>
          </a:p>
        </p:txBody>
      </p:sp>
      <p:cxnSp>
        <p:nvCxnSpPr>
          <p:cNvPr id="35" name="接點: 弧形 34">
            <a:extLst>
              <a:ext uri="{FF2B5EF4-FFF2-40B4-BE49-F238E27FC236}">
                <a16:creationId xmlns:a16="http://schemas.microsoft.com/office/drawing/2014/main" id="{484F7F8C-DFD2-4F04-A609-A388075DB05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684880" y="1222293"/>
            <a:ext cx="5207" cy="3430745"/>
          </a:xfrm>
          <a:prstGeom prst="curvedConnector3">
            <a:avLst>
              <a:gd name="adj1" fmla="val -124390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3A177B1-B3BB-4842-BE4B-D6A8A3DF6588}"/>
              </a:ext>
            </a:extLst>
          </p:cNvPr>
          <p:cNvSpPr txBox="1"/>
          <p:nvPr/>
        </p:nvSpPr>
        <p:spPr>
          <a:xfrm>
            <a:off x="9222451" y="315988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20 mins</a:t>
            </a:r>
            <a:endParaRPr lang="zh-TW" altLang="en-US" b="1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CBBB70B-2527-478F-8631-3D92580E2A47}"/>
              </a:ext>
            </a:extLst>
          </p:cNvPr>
          <p:cNvSpPr/>
          <p:nvPr/>
        </p:nvSpPr>
        <p:spPr>
          <a:xfrm>
            <a:off x="1330031" y="1307399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通知包版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02B9E3C-0516-4460-ADF9-E52FB4DB465E}"/>
              </a:ext>
            </a:extLst>
          </p:cNvPr>
          <p:cNvSpPr/>
          <p:nvPr/>
        </p:nvSpPr>
        <p:spPr>
          <a:xfrm>
            <a:off x="5531660" y="1280160"/>
            <a:ext cx="1117595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</a:t>
            </a:r>
            <a:r>
              <a:rPr lang="en-US" altLang="zh-TW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QA</a:t>
            </a:r>
          </a:p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測試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72455AC-C0E5-4B13-AFBD-4133DFEF6D71}"/>
              </a:ext>
            </a:extLst>
          </p:cNvPr>
          <p:cNvSpPr/>
          <p:nvPr/>
        </p:nvSpPr>
        <p:spPr>
          <a:xfrm>
            <a:off x="11501120" y="1280160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交付完成</a:t>
            </a:r>
          </a:p>
        </p:txBody>
      </p:sp>
      <p:sp>
        <p:nvSpPr>
          <p:cNvPr id="47" name="等腰三角形 46">
            <a:extLst>
              <a:ext uri="{FF2B5EF4-FFF2-40B4-BE49-F238E27FC236}">
                <a16:creationId xmlns:a16="http://schemas.microsoft.com/office/drawing/2014/main" id="{31AD1F44-1339-4988-839A-8F31FD689CB5}"/>
              </a:ext>
            </a:extLst>
          </p:cNvPr>
          <p:cNvSpPr/>
          <p:nvPr/>
        </p:nvSpPr>
        <p:spPr>
          <a:xfrm rot="5400000">
            <a:off x="5329382" y="1546159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8" name="等腰三角形 47">
            <a:extLst>
              <a:ext uri="{FF2B5EF4-FFF2-40B4-BE49-F238E27FC236}">
                <a16:creationId xmlns:a16="http://schemas.microsoft.com/office/drawing/2014/main" id="{743A9C3F-803B-44D8-B262-437363F91CC5}"/>
              </a:ext>
            </a:extLst>
          </p:cNvPr>
          <p:cNvSpPr/>
          <p:nvPr/>
        </p:nvSpPr>
        <p:spPr>
          <a:xfrm rot="5400000">
            <a:off x="11399520" y="1524000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6C4AA3A7-BB45-4007-9736-93C0339F3B1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2020911" y="1657919"/>
            <a:ext cx="3298311" cy="10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050692B5-2C72-4021-9453-B3D18F82B0BC}"/>
              </a:ext>
            </a:extLst>
          </p:cNvPr>
          <p:cNvCxnSpPr>
            <a:cxnSpLocks/>
            <a:stCxn id="45" idx="3"/>
            <a:endCxn id="48" idx="3"/>
          </p:cNvCxnSpPr>
          <p:nvPr/>
        </p:nvCxnSpPr>
        <p:spPr>
          <a:xfrm>
            <a:off x="6649255" y="1630680"/>
            <a:ext cx="4740105" cy="5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2" descr="Hand Icon Png #233322 - Free Icons Library">
            <a:extLst>
              <a:ext uri="{FF2B5EF4-FFF2-40B4-BE49-F238E27FC236}">
                <a16:creationId xmlns:a16="http://schemas.microsoft.com/office/drawing/2014/main" id="{0E861BF6-7C6D-4603-9328-CBA71A86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053" y="2137197"/>
            <a:ext cx="850944" cy="8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0433105-1E02-41AD-8EE0-06C9AAC081F8}"/>
              </a:ext>
            </a:extLst>
          </p:cNvPr>
          <p:cNvSpPr txBox="1"/>
          <p:nvPr/>
        </p:nvSpPr>
        <p:spPr>
          <a:xfrm>
            <a:off x="3129642" y="3546463"/>
            <a:ext cx="1164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/>
              <a:t>30</a:t>
            </a:r>
            <a:r>
              <a:rPr lang="en-US" altLang="zh-TW" b="1" dirty="0"/>
              <a:t> mins</a:t>
            </a:r>
            <a:endParaRPr lang="zh-TW" altLang="en-US" b="1" dirty="0"/>
          </a:p>
        </p:txBody>
      </p:sp>
      <p:cxnSp>
        <p:nvCxnSpPr>
          <p:cNvPr id="78" name="接點: 弧形 77">
            <a:extLst>
              <a:ext uri="{FF2B5EF4-FFF2-40B4-BE49-F238E27FC236}">
                <a16:creationId xmlns:a16="http://schemas.microsoft.com/office/drawing/2014/main" id="{C13531A1-ABEB-48CD-A023-D39302042A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49333" y="1207851"/>
            <a:ext cx="5207" cy="3430745"/>
          </a:xfrm>
          <a:prstGeom prst="curvedConnector3">
            <a:avLst>
              <a:gd name="adj1" fmla="val -124390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箭號: 向上 20">
            <a:extLst>
              <a:ext uri="{FF2B5EF4-FFF2-40B4-BE49-F238E27FC236}">
                <a16:creationId xmlns:a16="http://schemas.microsoft.com/office/drawing/2014/main" id="{B42AD8D0-1FDB-4CDF-A58A-E5A069E912C5}"/>
              </a:ext>
            </a:extLst>
          </p:cNvPr>
          <p:cNvSpPr/>
          <p:nvPr/>
        </p:nvSpPr>
        <p:spPr>
          <a:xfrm>
            <a:off x="4324863" y="2865829"/>
            <a:ext cx="480291" cy="891416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42A2DCD-BED5-4D78-A068-E1C9D5A83F73}"/>
              </a:ext>
            </a:extLst>
          </p:cNvPr>
          <p:cNvSpPr txBox="1"/>
          <p:nvPr/>
        </p:nvSpPr>
        <p:spPr>
          <a:xfrm>
            <a:off x="4130148" y="2243841"/>
            <a:ext cx="162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</a:rPr>
              <a:t>50 %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608C890-CC61-4C03-B55E-FA02A89D9CB1}"/>
              </a:ext>
            </a:extLst>
          </p:cNvPr>
          <p:cNvSpPr txBox="1"/>
          <p:nvPr/>
        </p:nvSpPr>
        <p:spPr>
          <a:xfrm>
            <a:off x="101599" y="196354"/>
            <a:ext cx="4174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自動化包版流程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6836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字方塊 33">
            <a:extLst>
              <a:ext uri="{FF2B5EF4-FFF2-40B4-BE49-F238E27FC236}">
                <a16:creationId xmlns:a16="http://schemas.microsoft.com/office/drawing/2014/main" id="{524BD146-BCA2-4369-A062-44532F359ED1}"/>
              </a:ext>
            </a:extLst>
          </p:cNvPr>
          <p:cNvSpPr txBox="1"/>
          <p:nvPr/>
        </p:nvSpPr>
        <p:spPr>
          <a:xfrm>
            <a:off x="3140901" y="315988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trike="sngStrike" dirty="0"/>
              <a:t>60 mins</a:t>
            </a:r>
            <a:endParaRPr lang="zh-TW" altLang="en-US" b="1" strike="sngStrike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3A177B1-B3BB-4842-BE4B-D6A8A3DF6588}"/>
              </a:ext>
            </a:extLst>
          </p:cNvPr>
          <p:cNvSpPr txBox="1"/>
          <p:nvPr/>
        </p:nvSpPr>
        <p:spPr>
          <a:xfrm>
            <a:off x="9222451" y="315988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20 mins</a:t>
            </a:r>
            <a:endParaRPr lang="zh-TW" altLang="en-US" b="1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CBBB70B-2527-478F-8631-3D92580E2A47}"/>
              </a:ext>
            </a:extLst>
          </p:cNvPr>
          <p:cNvSpPr/>
          <p:nvPr/>
        </p:nvSpPr>
        <p:spPr>
          <a:xfrm>
            <a:off x="1330031" y="1307399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通知包版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02B9E3C-0516-4460-ADF9-E52FB4DB465E}"/>
              </a:ext>
            </a:extLst>
          </p:cNvPr>
          <p:cNvSpPr/>
          <p:nvPr/>
        </p:nvSpPr>
        <p:spPr>
          <a:xfrm>
            <a:off x="5531660" y="1280160"/>
            <a:ext cx="1117595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</a:t>
            </a:r>
            <a:r>
              <a:rPr lang="en-US" altLang="zh-TW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QA</a:t>
            </a:r>
          </a:p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測試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72455AC-C0E5-4B13-AFBD-4133DFEF6D71}"/>
              </a:ext>
            </a:extLst>
          </p:cNvPr>
          <p:cNvSpPr/>
          <p:nvPr/>
        </p:nvSpPr>
        <p:spPr>
          <a:xfrm>
            <a:off x="11501120" y="1280160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交付完成</a:t>
            </a:r>
          </a:p>
        </p:txBody>
      </p:sp>
      <p:sp>
        <p:nvSpPr>
          <p:cNvPr id="47" name="等腰三角形 46">
            <a:extLst>
              <a:ext uri="{FF2B5EF4-FFF2-40B4-BE49-F238E27FC236}">
                <a16:creationId xmlns:a16="http://schemas.microsoft.com/office/drawing/2014/main" id="{31AD1F44-1339-4988-839A-8F31FD689CB5}"/>
              </a:ext>
            </a:extLst>
          </p:cNvPr>
          <p:cNvSpPr/>
          <p:nvPr/>
        </p:nvSpPr>
        <p:spPr>
          <a:xfrm rot="5400000">
            <a:off x="5329382" y="1546159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8" name="等腰三角形 47">
            <a:extLst>
              <a:ext uri="{FF2B5EF4-FFF2-40B4-BE49-F238E27FC236}">
                <a16:creationId xmlns:a16="http://schemas.microsoft.com/office/drawing/2014/main" id="{743A9C3F-803B-44D8-B262-437363F91CC5}"/>
              </a:ext>
            </a:extLst>
          </p:cNvPr>
          <p:cNvSpPr/>
          <p:nvPr/>
        </p:nvSpPr>
        <p:spPr>
          <a:xfrm rot="5400000">
            <a:off x="11399520" y="1524000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6C4AA3A7-BB45-4007-9736-93C0339F3B1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2020911" y="1657919"/>
            <a:ext cx="3298311" cy="10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050692B5-2C72-4021-9453-B3D18F82B0BC}"/>
              </a:ext>
            </a:extLst>
          </p:cNvPr>
          <p:cNvCxnSpPr>
            <a:cxnSpLocks/>
            <a:stCxn id="45" idx="3"/>
            <a:endCxn id="48" idx="3"/>
          </p:cNvCxnSpPr>
          <p:nvPr/>
        </p:nvCxnSpPr>
        <p:spPr>
          <a:xfrm>
            <a:off x="6649255" y="1630680"/>
            <a:ext cx="4740105" cy="5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2" descr="Hand Icon Png #233322 - Free Icons Library">
            <a:extLst>
              <a:ext uri="{FF2B5EF4-FFF2-40B4-BE49-F238E27FC236}">
                <a16:creationId xmlns:a16="http://schemas.microsoft.com/office/drawing/2014/main" id="{0E861BF6-7C6D-4603-9328-CBA71A86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053" y="2137197"/>
            <a:ext cx="850944" cy="8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0433105-1E02-41AD-8EE0-06C9AAC081F8}"/>
              </a:ext>
            </a:extLst>
          </p:cNvPr>
          <p:cNvSpPr txBox="1"/>
          <p:nvPr/>
        </p:nvSpPr>
        <p:spPr>
          <a:xfrm>
            <a:off x="3129642" y="3546463"/>
            <a:ext cx="1164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/>
              <a:t>30</a:t>
            </a:r>
            <a:r>
              <a:rPr lang="en-US" altLang="zh-TW" b="1" dirty="0"/>
              <a:t> mins</a:t>
            </a:r>
            <a:endParaRPr lang="zh-TW" altLang="en-US" b="1" dirty="0"/>
          </a:p>
        </p:txBody>
      </p:sp>
      <p:cxnSp>
        <p:nvCxnSpPr>
          <p:cNvPr id="78" name="接點: 弧形 77">
            <a:extLst>
              <a:ext uri="{FF2B5EF4-FFF2-40B4-BE49-F238E27FC236}">
                <a16:creationId xmlns:a16="http://schemas.microsoft.com/office/drawing/2014/main" id="{C13531A1-ABEB-48CD-A023-D39302042A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49333" y="1207851"/>
            <a:ext cx="5207" cy="3430745"/>
          </a:xfrm>
          <a:prstGeom prst="curvedConnector3">
            <a:avLst>
              <a:gd name="adj1" fmla="val -124390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箭號: 向上 20">
            <a:extLst>
              <a:ext uri="{FF2B5EF4-FFF2-40B4-BE49-F238E27FC236}">
                <a16:creationId xmlns:a16="http://schemas.microsoft.com/office/drawing/2014/main" id="{B42AD8D0-1FDB-4CDF-A58A-E5A069E912C5}"/>
              </a:ext>
            </a:extLst>
          </p:cNvPr>
          <p:cNvSpPr/>
          <p:nvPr/>
        </p:nvSpPr>
        <p:spPr>
          <a:xfrm>
            <a:off x="4324863" y="2865829"/>
            <a:ext cx="480291" cy="891416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42A2DCD-BED5-4D78-A068-E1C9D5A83F73}"/>
              </a:ext>
            </a:extLst>
          </p:cNvPr>
          <p:cNvSpPr txBox="1"/>
          <p:nvPr/>
        </p:nvSpPr>
        <p:spPr>
          <a:xfrm>
            <a:off x="4130148" y="2243841"/>
            <a:ext cx="162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</a:rPr>
              <a:t>50 %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pic>
        <p:nvPicPr>
          <p:cNvPr id="23" name="Picture 2" descr="Hand Icon Png #233322 - Free Icons Library">
            <a:extLst>
              <a:ext uri="{FF2B5EF4-FFF2-40B4-BE49-F238E27FC236}">
                <a16:creationId xmlns:a16="http://schemas.microsoft.com/office/drawing/2014/main" id="{C431E02A-183B-440A-A748-248BEB6BD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451" y="2194514"/>
            <a:ext cx="850944" cy="8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接點: 弧形 23">
            <a:extLst>
              <a:ext uri="{FF2B5EF4-FFF2-40B4-BE49-F238E27FC236}">
                <a16:creationId xmlns:a16="http://schemas.microsoft.com/office/drawing/2014/main" id="{116EDC3F-94EC-4A37-8B6F-CA36127A4FA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684880" y="1222293"/>
            <a:ext cx="5207" cy="3430745"/>
          </a:xfrm>
          <a:prstGeom prst="curvedConnector3">
            <a:avLst>
              <a:gd name="adj1" fmla="val -124390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108F6CA-DD7E-4235-BFD9-F3FF2D0F0545}"/>
              </a:ext>
            </a:extLst>
          </p:cNvPr>
          <p:cNvSpPr txBox="1"/>
          <p:nvPr/>
        </p:nvSpPr>
        <p:spPr>
          <a:xfrm>
            <a:off x="101599" y="196354"/>
            <a:ext cx="4174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自動化包版流程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01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字方塊 33">
            <a:extLst>
              <a:ext uri="{FF2B5EF4-FFF2-40B4-BE49-F238E27FC236}">
                <a16:creationId xmlns:a16="http://schemas.microsoft.com/office/drawing/2014/main" id="{524BD146-BCA2-4369-A062-44532F359ED1}"/>
              </a:ext>
            </a:extLst>
          </p:cNvPr>
          <p:cNvSpPr txBox="1"/>
          <p:nvPr/>
        </p:nvSpPr>
        <p:spPr>
          <a:xfrm>
            <a:off x="3140901" y="315988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trike="sngStrike" dirty="0"/>
              <a:t>60 mins</a:t>
            </a:r>
            <a:endParaRPr lang="zh-TW" altLang="en-US" b="1" strike="sngStrike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3A177B1-B3BB-4842-BE4B-D6A8A3DF6588}"/>
              </a:ext>
            </a:extLst>
          </p:cNvPr>
          <p:cNvSpPr txBox="1"/>
          <p:nvPr/>
        </p:nvSpPr>
        <p:spPr>
          <a:xfrm>
            <a:off x="7258261" y="298194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trike="sngStrike" dirty="0"/>
              <a:t>20 mins</a:t>
            </a:r>
            <a:endParaRPr lang="zh-TW" altLang="en-US" b="1" strike="sngStrike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CBBB70B-2527-478F-8631-3D92580E2A47}"/>
              </a:ext>
            </a:extLst>
          </p:cNvPr>
          <p:cNvSpPr/>
          <p:nvPr/>
        </p:nvSpPr>
        <p:spPr>
          <a:xfrm>
            <a:off x="1330031" y="1307399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通知包版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02B9E3C-0516-4460-ADF9-E52FB4DB465E}"/>
              </a:ext>
            </a:extLst>
          </p:cNvPr>
          <p:cNvSpPr/>
          <p:nvPr/>
        </p:nvSpPr>
        <p:spPr>
          <a:xfrm>
            <a:off x="5531660" y="1280160"/>
            <a:ext cx="1117595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</a:t>
            </a:r>
            <a:r>
              <a:rPr lang="en-US" altLang="zh-TW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QA</a:t>
            </a:r>
          </a:p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測試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72455AC-C0E5-4B13-AFBD-4133DFEF6D71}"/>
              </a:ext>
            </a:extLst>
          </p:cNvPr>
          <p:cNvSpPr/>
          <p:nvPr/>
        </p:nvSpPr>
        <p:spPr>
          <a:xfrm>
            <a:off x="8941731" y="1280160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交付完成</a:t>
            </a:r>
          </a:p>
        </p:txBody>
      </p:sp>
      <p:sp>
        <p:nvSpPr>
          <p:cNvPr id="47" name="等腰三角形 46">
            <a:extLst>
              <a:ext uri="{FF2B5EF4-FFF2-40B4-BE49-F238E27FC236}">
                <a16:creationId xmlns:a16="http://schemas.microsoft.com/office/drawing/2014/main" id="{31AD1F44-1339-4988-839A-8F31FD689CB5}"/>
              </a:ext>
            </a:extLst>
          </p:cNvPr>
          <p:cNvSpPr/>
          <p:nvPr/>
        </p:nvSpPr>
        <p:spPr>
          <a:xfrm rot="5400000">
            <a:off x="5329382" y="1546159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8" name="等腰三角形 47">
            <a:extLst>
              <a:ext uri="{FF2B5EF4-FFF2-40B4-BE49-F238E27FC236}">
                <a16:creationId xmlns:a16="http://schemas.microsoft.com/office/drawing/2014/main" id="{743A9C3F-803B-44D8-B262-437363F91CC5}"/>
              </a:ext>
            </a:extLst>
          </p:cNvPr>
          <p:cNvSpPr/>
          <p:nvPr/>
        </p:nvSpPr>
        <p:spPr>
          <a:xfrm rot="5400000">
            <a:off x="8728371" y="1518920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6C4AA3A7-BB45-4007-9736-93C0339F3B1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2020911" y="1657919"/>
            <a:ext cx="3298311" cy="10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050692B5-2C72-4021-9453-B3D18F82B0BC}"/>
              </a:ext>
            </a:extLst>
          </p:cNvPr>
          <p:cNvCxnSpPr>
            <a:cxnSpLocks/>
            <a:stCxn id="45" idx="3"/>
            <a:endCxn id="48" idx="3"/>
          </p:cNvCxnSpPr>
          <p:nvPr/>
        </p:nvCxnSpPr>
        <p:spPr>
          <a:xfrm>
            <a:off x="6649255" y="1630680"/>
            <a:ext cx="20689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2" descr="Hand Icon Png #233322 - Free Icons Library">
            <a:extLst>
              <a:ext uri="{FF2B5EF4-FFF2-40B4-BE49-F238E27FC236}">
                <a16:creationId xmlns:a16="http://schemas.microsoft.com/office/drawing/2014/main" id="{0E861BF6-7C6D-4603-9328-CBA71A86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053" y="2137197"/>
            <a:ext cx="850944" cy="8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0433105-1E02-41AD-8EE0-06C9AAC081F8}"/>
              </a:ext>
            </a:extLst>
          </p:cNvPr>
          <p:cNvSpPr txBox="1"/>
          <p:nvPr/>
        </p:nvSpPr>
        <p:spPr>
          <a:xfrm>
            <a:off x="3129642" y="3546463"/>
            <a:ext cx="1164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/>
              <a:t>30</a:t>
            </a:r>
            <a:r>
              <a:rPr lang="en-US" altLang="zh-TW" b="1" dirty="0"/>
              <a:t> mins</a:t>
            </a:r>
            <a:endParaRPr lang="zh-TW" altLang="en-US" b="1" dirty="0"/>
          </a:p>
        </p:txBody>
      </p:sp>
      <p:cxnSp>
        <p:nvCxnSpPr>
          <p:cNvPr id="78" name="接點: 弧形 77">
            <a:extLst>
              <a:ext uri="{FF2B5EF4-FFF2-40B4-BE49-F238E27FC236}">
                <a16:creationId xmlns:a16="http://schemas.microsoft.com/office/drawing/2014/main" id="{C13531A1-ABEB-48CD-A023-D39302042A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49333" y="1207851"/>
            <a:ext cx="5207" cy="3430745"/>
          </a:xfrm>
          <a:prstGeom prst="curvedConnector3">
            <a:avLst>
              <a:gd name="adj1" fmla="val -124390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箭號: 向上 20">
            <a:extLst>
              <a:ext uri="{FF2B5EF4-FFF2-40B4-BE49-F238E27FC236}">
                <a16:creationId xmlns:a16="http://schemas.microsoft.com/office/drawing/2014/main" id="{B42AD8D0-1FDB-4CDF-A58A-E5A069E912C5}"/>
              </a:ext>
            </a:extLst>
          </p:cNvPr>
          <p:cNvSpPr/>
          <p:nvPr/>
        </p:nvSpPr>
        <p:spPr>
          <a:xfrm>
            <a:off x="4324863" y="2865829"/>
            <a:ext cx="480291" cy="891416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42A2DCD-BED5-4D78-A068-E1C9D5A83F73}"/>
              </a:ext>
            </a:extLst>
          </p:cNvPr>
          <p:cNvSpPr txBox="1"/>
          <p:nvPr/>
        </p:nvSpPr>
        <p:spPr>
          <a:xfrm>
            <a:off x="4130148" y="2243841"/>
            <a:ext cx="162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</a:rPr>
              <a:t>50 %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pic>
        <p:nvPicPr>
          <p:cNvPr id="23" name="Picture 2" descr="Hand Icon Png #233322 - Free Icons Library">
            <a:extLst>
              <a:ext uri="{FF2B5EF4-FFF2-40B4-BE49-F238E27FC236}">
                <a16:creationId xmlns:a16="http://schemas.microsoft.com/office/drawing/2014/main" id="{C431E02A-183B-440A-A748-248BEB6BD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261" y="2074884"/>
            <a:ext cx="850944" cy="8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接點: 弧形 81">
            <a:extLst>
              <a:ext uri="{FF2B5EF4-FFF2-40B4-BE49-F238E27FC236}">
                <a16:creationId xmlns:a16="http://schemas.microsoft.com/office/drawing/2014/main" id="{EFE2E6BE-04AF-40C8-A975-A292D8B55C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64525" y="1940504"/>
            <a:ext cx="5207" cy="2160000"/>
          </a:xfrm>
          <a:prstGeom prst="curvedConnector3">
            <a:avLst>
              <a:gd name="adj1" fmla="val -92461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62CA79CB-86A8-488C-AC76-8E30E915DEC4}"/>
              </a:ext>
            </a:extLst>
          </p:cNvPr>
          <p:cNvSpPr txBox="1"/>
          <p:nvPr/>
        </p:nvSpPr>
        <p:spPr>
          <a:xfrm>
            <a:off x="7316209" y="3442339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/>
              <a:t>10</a:t>
            </a:r>
            <a:r>
              <a:rPr lang="en-US" altLang="zh-TW" b="1" dirty="0"/>
              <a:t> mins</a:t>
            </a:r>
            <a:endParaRPr lang="zh-TW" altLang="en-US" b="1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86DB266-236E-4694-A22D-4D8258243A5D}"/>
              </a:ext>
            </a:extLst>
          </p:cNvPr>
          <p:cNvSpPr txBox="1"/>
          <p:nvPr/>
        </p:nvSpPr>
        <p:spPr>
          <a:xfrm>
            <a:off x="101599" y="196354"/>
            <a:ext cx="4174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自動化包版流程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6227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字方塊 33">
            <a:extLst>
              <a:ext uri="{FF2B5EF4-FFF2-40B4-BE49-F238E27FC236}">
                <a16:creationId xmlns:a16="http://schemas.microsoft.com/office/drawing/2014/main" id="{524BD146-BCA2-4369-A062-44532F359ED1}"/>
              </a:ext>
            </a:extLst>
          </p:cNvPr>
          <p:cNvSpPr txBox="1"/>
          <p:nvPr/>
        </p:nvSpPr>
        <p:spPr>
          <a:xfrm>
            <a:off x="3140901" y="315988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trike="sngStrike" dirty="0"/>
              <a:t>60 mins</a:t>
            </a:r>
            <a:endParaRPr lang="zh-TW" altLang="en-US" b="1" strike="sngStrike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3A177B1-B3BB-4842-BE4B-D6A8A3DF6588}"/>
              </a:ext>
            </a:extLst>
          </p:cNvPr>
          <p:cNvSpPr txBox="1"/>
          <p:nvPr/>
        </p:nvSpPr>
        <p:spPr>
          <a:xfrm>
            <a:off x="7258261" y="298194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trike="sngStrike" dirty="0"/>
              <a:t>20 mins</a:t>
            </a:r>
            <a:endParaRPr lang="zh-TW" altLang="en-US" b="1" strike="sngStrike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CBBB70B-2527-478F-8631-3D92580E2A47}"/>
              </a:ext>
            </a:extLst>
          </p:cNvPr>
          <p:cNvSpPr/>
          <p:nvPr/>
        </p:nvSpPr>
        <p:spPr>
          <a:xfrm>
            <a:off x="1330031" y="1307399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通知包版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02B9E3C-0516-4460-ADF9-E52FB4DB465E}"/>
              </a:ext>
            </a:extLst>
          </p:cNvPr>
          <p:cNvSpPr/>
          <p:nvPr/>
        </p:nvSpPr>
        <p:spPr>
          <a:xfrm>
            <a:off x="5531660" y="1280160"/>
            <a:ext cx="1117595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</a:t>
            </a:r>
            <a:r>
              <a:rPr lang="en-US" altLang="zh-TW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QA</a:t>
            </a:r>
          </a:p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測試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72455AC-C0E5-4B13-AFBD-4133DFEF6D71}"/>
              </a:ext>
            </a:extLst>
          </p:cNvPr>
          <p:cNvSpPr/>
          <p:nvPr/>
        </p:nvSpPr>
        <p:spPr>
          <a:xfrm>
            <a:off x="8941731" y="1280160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交付完成</a:t>
            </a:r>
          </a:p>
        </p:txBody>
      </p:sp>
      <p:sp>
        <p:nvSpPr>
          <p:cNvPr id="47" name="等腰三角形 46">
            <a:extLst>
              <a:ext uri="{FF2B5EF4-FFF2-40B4-BE49-F238E27FC236}">
                <a16:creationId xmlns:a16="http://schemas.microsoft.com/office/drawing/2014/main" id="{31AD1F44-1339-4988-839A-8F31FD689CB5}"/>
              </a:ext>
            </a:extLst>
          </p:cNvPr>
          <p:cNvSpPr/>
          <p:nvPr/>
        </p:nvSpPr>
        <p:spPr>
          <a:xfrm rot="5400000">
            <a:off x="5329382" y="1546159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8" name="等腰三角形 47">
            <a:extLst>
              <a:ext uri="{FF2B5EF4-FFF2-40B4-BE49-F238E27FC236}">
                <a16:creationId xmlns:a16="http://schemas.microsoft.com/office/drawing/2014/main" id="{743A9C3F-803B-44D8-B262-437363F91CC5}"/>
              </a:ext>
            </a:extLst>
          </p:cNvPr>
          <p:cNvSpPr/>
          <p:nvPr/>
        </p:nvSpPr>
        <p:spPr>
          <a:xfrm rot="5400000">
            <a:off x="8728371" y="1518920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6C4AA3A7-BB45-4007-9736-93C0339F3B1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2020911" y="1657919"/>
            <a:ext cx="3298311" cy="10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050692B5-2C72-4021-9453-B3D18F82B0BC}"/>
              </a:ext>
            </a:extLst>
          </p:cNvPr>
          <p:cNvCxnSpPr>
            <a:cxnSpLocks/>
            <a:stCxn id="45" idx="3"/>
            <a:endCxn id="48" idx="3"/>
          </p:cNvCxnSpPr>
          <p:nvPr/>
        </p:nvCxnSpPr>
        <p:spPr>
          <a:xfrm>
            <a:off x="6649255" y="1630680"/>
            <a:ext cx="20689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2" descr="Hand Icon Png #233322 - Free Icons Library">
            <a:extLst>
              <a:ext uri="{FF2B5EF4-FFF2-40B4-BE49-F238E27FC236}">
                <a16:creationId xmlns:a16="http://schemas.microsoft.com/office/drawing/2014/main" id="{0E861BF6-7C6D-4603-9328-CBA71A86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053" y="2137197"/>
            <a:ext cx="850944" cy="8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0433105-1E02-41AD-8EE0-06C9AAC081F8}"/>
              </a:ext>
            </a:extLst>
          </p:cNvPr>
          <p:cNvSpPr txBox="1"/>
          <p:nvPr/>
        </p:nvSpPr>
        <p:spPr>
          <a:xfrm>
            <a:off x="3129642" y="3546463"/>
            <a:ext cx="1164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/>
              <a:t>30</a:t>
            </a:r>
            <a:r>
              <a:rPr lang="en-US" altLang="zh-TW" b="1" dirty="0"/>
              <a:t> mins</a:t>
            </a:r>
            <a:endParaRPr lang="zh-TW" altLang="en-US" b="1" dirty="0"/>
          </a:p>
        </p:txBody>
      </p:sp>
      <p:cxnSp>
        <p:nvCxnSpPr>
          <p:cNvPr id="78" name="接點: 弧形 77">
            <a:extLst>
              <a:ext uri="{FF2B5EF4-FFF2-40B4-BE49-F238E27FC236}">
                <a16:creationId xmlns:a16="http://schemas.microsoft.com/office/drawing/2014/main" id="{C13531A1-ABEB-48CD-A023-D39302042A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49333" y="1207851"/>
            <a:ext cx="5207" cy="3430745"/>
          </a:xfrm>
          <a:prstGeom prst="curvedConnector3">
            <a:avLst>
              <a:gd name="adj1" fmla="val -124390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箭號: 向上 20">
            <a:extLst>
              <a:ext uri="{FF2B5EF4-FFF2-40B4-BE49-F238E27FC236}">
                <a16:creationId xmlns:a16="http://schemas.microsoft.com/office/drawing/2014/main" id="{B42AD8D0-1FDB-4CDF-A58A-E5A069E912C5}"/>
              </a:ext>
            </a:extLst>
          </p:cNvPr>
          <p:cNvSpPr/>
          <p:nvPr/>
        </p:nvSpPr>
        <p:spPr>
          <a:xfrm>
            <a:off x="4324863" y="2865829"/>
            <a:ext cx="480291" cy="891416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42A2DCD-BED5-4D78-A068-E1C9D5A83F73}"/>
              </a:ext>
            </a:extLst>
          </p:cNvPr>
          <p:cNvSpPr txBox="1"/>
          <p:nvPr/>
        </p:nvSpPr>
        <p:spPr>
          <a:xfrm>
            <a:off x="4130148" y="2243841"/>
            <a:ext cx="162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</a:rPr>
              <a:t>50 %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pic>
        <p:nvPicPr>
          <p:cNvPr id="23" name="Picture 2" descr="Hand Icon Png #233322 - Free Icons Library">
            <a:extLst>
              <a:ext uri="{FF2B5EF4-FFF2-40B4-BE49-F238E27FC236}">
                <a16:creationId xmlns:a16="http://schemas.microsoft.com/office/drawing/2014/main" id="{C431E02A-183B-440A-A748-248BEB6BD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261" y="2074884"/>
            <a:ext cx="850944" cy="8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接點: 弧形 81">
            <a:extLst>
              <a:ext uri="{FF2B5EF4-FFF2-40B4-BE49-F238E27FC236}">
                <a16:creationId xmlns:a16="http://schemas.microsoft.com/office/drawing/2014/main" id="{EFE2E6BE-04AF-40C8-A975-A292D8B55C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64525" y="1940504"/>
            <a:ext cx="5207" cy="2160000"/>
          </a:xfrm>
          <a:prstGeom prst="curvedConnector3">
            <a:avLst>
              <a:gd name="adj1" fmla="val -92461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62CA79CB-86A8-488C-AC76-8E30E915DEC4}"/>
              </a:ext>
            </a:extLst>
          </p:cNvPr>
          <p:cNvSpPr txBox="1"/>
          <p:nvPr/>
        </p:nvSpPr>
        <p:spPr>
          <a:xfrm>
            <a:off x="7316209" y="3442339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/>
              <a:t>10</a:t>
            </a:r>
            <a:r>
              <a:rPr lang="en-US" altLang="zh-TW" b="1" dirty="0"/>
              <a:t> mins</a:t>
            </a:r>
            <a:endParaRPr lang="zh-TW" altLang="en-US" b="1" dirty="0"/>
          </a:p>
        </p:txBody>
      </p:sp>
      <p:sp>
        <p:nvSpPr>
          <p:cNvPr id="24" name="箭號: 向上 23">
            <a:extLst>
              <a:ext uri="{FF2B5EF4-FFF2-40B4-BE49-F238E27FC236}">
                <a16:creationId xmlns:a16="http://schemas.microsoft.com/office/drawing/2014/main" id="{8E5EE43D-067C-47B5-87C7-0368B51FA77C}"/>
              </a:ext>
            </a:extLst>
          </p:cNvPr>
          <p:cNvSpPr/>
          <p:nvPr/>
        </p:nvSpPr>
        <p:spPr>
          <a:xfrm>
            <a:off x="9071798" y="2865829"/>
            <a:ext cx="480291" cy="891416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7FFA8A-D52F-4719-AD8B-418BD86080BA}"/>
              </a:ext>
            </a:extLst>
          </p:cNvPr>
          <p:cNvSpPr txBox="1"/>
          <p:nvPr/>
        </p:nvSpPr>
        <p:spPr>
          <a:xfrm>
            <a:off x="8877083" y="2243841"/>
            <a:ext cx="162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</a:rPr>
              <a:t>50 %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05EB34A-2BC3-4DFA-81B7-CEB595CC4E3E}"/>
              </a:ext>
            </a:extLst>
          </p:cNvPr>
          <p:cNvSpPr txBox="1"/>
          <p:nvPr/>
        </p:nvSpPr>
        <p:spPr>
          <a:xfrm>
            <a:off x="101599" y="196354"/>
            <a:ext cx="4174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自動化包版流程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2560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字方塊 33">
            <a:extLst>
              <a:ext uri="{FF2B5EF4-FFF2-40B4-BE49-F238E27FC236}">
                <a16:creationId xmlns:a16="http://schemas.microsoft.com/office/drawing/2014/main" id="{524BD146-BCA2-4369-A062-44532F359ED1}"/>
              </a:ext>
            </a:extLst>
          </p:cNvPr>
          <p:cNvSpPr txBox="1"/>
          <p:nvPr/>
        </p:nvSpPr>
        <p:spPr>
          <a:xfrm>
            <a:off x="3140901" y="315988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trike="sngStrike" dirty="0"/>
              <a:t>60 mins</a:t>
            </a:r>
            <a:endParaRPr lang="zh-TW" altLang="en-US" b="1" strike="sngStrike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3A177B1-B3BB-4842-BE4B-D6A8A3DF6588}"/>
              </a:ext>
            </a:extLst>
          </p:cNvPr>
          <p:cNvSpPr txBox="1"/>
          <p:nvPr/>
        </p:nvSpPr>
        <p:spPr>
          <a:xfrm>
            <a:off x="7258261" y="298194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trike="sngStrike" dirty="0"/>
              <a:t>20 mins</a:t>
            </a:r>
            <a:endParaRPr lang="zh-TW" altLang="en-US" b="1" strike="sngStrike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CBBB70B-2527-478F-8631-3D92580E2A47}"/>
              </a:ext>
            </a:extLst>
          </p:cNvPr>
          <p:cNvSpPr/>
          <p:nvPr/>
        </p:nvSpPr>
        <p:spPr>
          <a:xfrm>
            <a:off x="1330031" y="1307399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通知包版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02B9E3C-0516-4460-ADF9-E52FB4DB465E}"/>
              </a:ext>
            </a:extLst>
          </p:cNvPr>
          <p:cNvSpPr/>
          <p:nvPr/>
        </p:nvSpPr>
        <p:spPr>
          <a:xfrm>
            <a:off x="5531660" y="1280160"/>
            <a:ext cx="1117595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</a:t>
            </a:r>
            <a:r>
              <a:rPr lang="en-US" altLang="zh-TW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QA</a:t>
            </a:r>
          </a:p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測試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72455AC-C0E5-4B13-AFBD-4133DFEF6D71}"/>
              </a:ext>
            </a:extLst>
          </p:cNvPr>
          <p:cNvSpPr/>
          <p:nvPr/>
        </p:nvSpPr>
        <p:spPr>
          <a:xfrm>
            <a:off x="8941731" y="1280160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交付完成</a:t>
            </a:r>
          </a:p>
        </p:txBody>
      </p:sp>
      <p:sp>
        <p:nvSpPr>
          <p:cNvPr id="47" name="等腰三角形 46">
            <a:extLst>
              <a:ext uri="{FF2B5EF4-FFF2-40B4-BE49-F238E27FC236}">
                <a16:creationId xmlns:a16="http://schemas.microsoft.com/office/drawing/2014/main" id="{31AD1F44-1339-4988-839A-8F31FD689CB5}"/>
              </a:ext>
            </a:extLst>
          </p:cNvPr>
          <p:cNvSpPr/>
          <p:nvPr/>
        </p:nvSpPr>
        <p:spPr>
          <a:xfrm rot="5400000">
            <a:off x="5329382" y="1546159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8" name="等腰三角形 47">
            <a:extLst>
              <a:ext uri="{FF2B5EF4-FFF2-40B4-BE49-F238E27FC236}">
                <a16:creationId xmlns:a16="http://schemas.microsoft.com/office/drawing/2014/main" id="{743A9C3F-803B-44D8-B262-437363F91CC5}"/>
              </a:ext>
            </a:extLst>
          </p:cNvPr>
          <p:cNvSpPr/>
          <p:nvPr/>
        </p:nvSpPr>
        <p:spPr>
          <a:xfrm rot="5400000">
            <a:off x="8728371" y="1518920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6C4AA3A7-BB45-4007-9736-93C0339F3B1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2020911" y="1657919"/>
            <a:ext cx="3298311" cy="10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050692B5-2C72-4021-9453-B3D18F82B0BC}"/>
              </a:ext>
            </a:extLst>
          </p:cNvPr>
          <p:cNvCxnSpPr>
            <a:cxnSpLocks/>
            <a:stCxn id="45" idx="3"/>
            <a:endCxn id="48" idx="3"/>
          </p:cNvCxnSpPr>
          <p:nvPr/>
        </p:nvCxnSpPr>
        <p:spPr>
          <a:xfrm>
            <a:off x="6649255" y="1630680"/>
            <a:ext cx="20689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2" descr="Hand Icon Png #233322 - Free Icons Library">
            <a:extLst>
              <a:ext uri="{FF2B5EF4-FFF2-40B4-BE49-F238E27FC236}">
                <a16:creationId xmlns:a16="http://schemas.microsoft.com/office/drawing/2014/main" id="{0E861BF6-7C6D-4603-9328-CBA71A86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053" y="2137197"/>
            <a:ext cx="850944" cy="8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0433105-1E02-41AD-8EE0-06C9AAC081F8}"/>
              </a:ext>
            </a:extLst>
          </p:cNvPr>
          <p:cNvSpPr txBox="1"/>
          <p:nvPr/>
        </p:nvSpPr>
        <p:spPr>
          <a:xfrm>
            <a:off x="3129642" y="3546463"/>
            <a:ext cx="1164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/>
              <a:t>30</a:t>
            </a:r>
            <a:r>
              <a:rPr lang="en-US" altLang="zh-TW" b="1" dirty="0"/>
              <a:t> mins</a:t>
            </a:r>
            <a:endParaRPr lang="zh-TW" altLang="en-US" b="1" dirty="0"/>
          </a:p>
        </p:txBody>
      </p:sp>
      <p:cxnSp>
        <p:nvCxnSpPr>
          <p:cNvPr id="78" name="接點: 弧形 77">
            <a:extLst>
              <a:ext uri="{FF2B5EF4-FFF2-40B4-BE49-F238E27FC236}">
                <a16:creationId xmlns:a16="http://schemas.microsoft.com/office/drawing/2014/main" id="{C13531A1-ABEB-48CD-A023-D39302042A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49333" y="1207851"/>
            <a:ext cx="5207" cy="3430745"/>
          </a:xfrm>
          <a:prstGeom prst="curvedConnector3">
            <a:avLst>
              <a:gd name="adj1" fmla="val -124390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箭號: 向上 20">
            <a:extLst>
              <a:ext uri="{FF2B5EF4-FFF2-40B4-BE49-F238E27FC236}">
                <a16:creationId xmlns:a16="http://schemas.microsoft.com/office/drawing/2014/main" id="{B42AD8D0-1FDB-4CDF-A58A-E5A069E912C5}"/>
              </a:ext>
            </a:extLst>
          </p:cNvPr>
          <p:cNvSpPr/>
          <p:nvPr/>
        </p:nvSpPr>
        <p:spPr>
          <a:xfrm>
            <a:off x="4324863" y="2865829"/>
            <a:ext cx="480291" cy="891416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42A2DCD-BED5-4D78-A068-E1C9D5A83F73}"/>
              </a:ext>
            </a:extLst>
          </p:cNvPr>
          <p:cNvSpPr txBox="1"/>
          <p:nvPr/>
        </p:nvSpPr>
        <p:spPr>
          <a:xfrm>
            <a:off x="4130148" y="2243841"/>
            <a:ext cx="162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</a:rPr>
              <a:t>50 %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pic>
        <p:nvPicPr>
          <p:cNvPr id="23" name="Picture 2" descr="Hand Icon Png #233322 - Free Icons Library">
            <a:extLst>
              <a:ext uri="{FF2B5EF4-FFF2-40B4-BE49-F238E27FC236}">
                <a16:creationId xmlns:a16="http://schemas.microsoft.com/office/drawing/2014/main" id="{C431E02A-183B-440A-A748-248BEB6BD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261" y="2074884"/>
            <a:ext cx="850944" cy="8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接點: 弧形 81">
            <a:extLst>
              <a:ext uri="{FF2B5EF4-FFF2-40B4-BE49-F238E27FC236}">
                <a16:creationId xmlns:a16="http://schemas.microsoft.com/office/drawing/2014/main" id="{EFE2E6BE-04AF-40C8-A975-A292D8B55C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64525" y="1940504"/>
            <a:ext cx="5207" cy="2160000"/>
          </a:xfrm>
          <a:prstGeom prst="curvedConnector3">
            <a:avLst>
              <a:gd name="adj1" fmla="val -92461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62CA79CB-86A8-488C-AC76-8E30E915DEC4}"/>
              </a:ext>
            </a:extLst>
          </p:cNvPr>
          <p:cNvSpPr txBox="1"/>
          <p:nvPr/>
        </p:nvSpPr>
        <p:spPr>
          <a:xfrm>
            <a:off x="7316209" y="3442339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/>
              <a:t>10</a:t>
            </a:r>
            <a:r>
              <a:rPr lang="en-US" altLang="zh-TW" b="1" dirty="0"/>
              <a:t> mins</a:t>
            </a:r>
            <a:endParaRPr lang="zh-TW" altLang="en-US" b="1" dirty="0"/>
          </a:p>
        </p:txBody>
      </p:sp>
      <p:sp>
        <p:nvSpPr>
          <p:cNvPr id="24" name="箭號: 向上 23">
            <a:extLst>
              <a:ext uri="{FF2B5EF4-FFF2-40B4-BE49-F238E27FC236}">
                <a16:creationId xmlns:a16="http://schemas.microsoft.com/office/drawing/2014/main" id="{8E5EE43D-067C-47B5-87C7-0368B51FA77C}"/>
              </a:ext>
            </a:extLst>
          </p:cNvPr>
          <p:cNvSpPr/>
          <p:nvPr/>
        </p:nvSpPr>
        <p:spPr>
          <a:xfrm>
            <a:off x="9071798" y="2865829"/>
            <a:ext cx="480291" cy="891416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7FFA8A-D52F-4719-AD8B-418BD86080BA}"/>
              </a:ext>
            </a:extLst>
          </p:cNvPr>
          <p:cNvSpPr txBox="1"/>
          <p:nvPr/>
        </p:nvSpPr>
        <p:spPr>
          <a:xfrm>
            <a:off x="8877083" y="2243841"/>
            <a:ext cx="162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</a:rPr>
              <a:t>50 %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05EB34A-2BC3-4DFA-81B7-CEB595CC4E3E}"/>
              </a:ext>
            </a:extLst>
          </p:cNvPr>
          <p:cNvSpPr txBox="1"/>
          <p:nvPr/>
        </p:nvSpPr>
        <p:spPr>
          <a:xfrm>
            <a:off x="101599" y="196354"/>
            <a:ext cx="4174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自動化包版流程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DCA659B-AB5B-43F7-BAA0-35C7795DB66F}"/>
              </a:ext>
            </a:extLst>
          </p:cNvPr>
          <p:cNvSpPr txBox="1"/>
          <p:nvPr/>
        </p:nvSpPr>
        <p:spPr>
          <a:xfrm>
            <a:off x="4666638" y="4153526"/>
            <a:ext cx="42104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b="1" dirty="0">
                <a:solidFill>
                  <a:srgbClr val="FF0000"/>
                </a:solidFill>
              </a:rPr>
              <a:t>40 </a:t>
            </a:r>
            <a:r>
              <a:rPr lang="zh-TW" altLang="en-US" sz="6000" dirty="0">
                <a:solidFill>
                  <a:srgbClr val="FF0000"/>
                </a:solidFill>
              </a:rPr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370827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字方塊 33">
            <a:extLst>
              <a:ext uri="{FF2B5EF4-FFF2-40B4-BE49-F238E27FC236}">
                <a16:creationId xmlns:a16="http://schemas.microsoft.com/office/drawing/2014/main" id="{524BD146-BCA2-4369-A062-44532F359ED1}"/>
              </a:ext>
            </a:extLst>
          </p:cNvPr>
          <p:cNvSpPr txBox="1"/>
          <p:nvPr/>
        </p:nvSpPr>
        <p:spPr>
          <a:xfrm>
            <a:off x="3140901" y="315988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trike="sngStrike" dirty="0"/>
              <a:t>60 mins</a:t>
            </a:r>
            <a:endParaRPr lang="zh-TW" altLang="en-US" b="1" strike="sngStrike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3A177B1-B3BB-4842-BE4B-D6A8A3DF6588}"/>
              </a:ext>
            </a:extLst>
          </p:cNvPr>
          <p:cNvSpPr txBox="1"/>
          <p:nvPr/>
        </p:nvSpPr>
        <p:spPr>
          <a:xfrm>
            <a:off x="7258261" y="298194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trike="sngStrike" dirty="0"/>
              <a:t>20 mins</a:t>
            </a:r>
            <a:endParaRPr lang="zh-TW" altLang="en-US" b="1" strike="sngStrike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CBBB70B-2527-478F-8631-3D92580E2A47}"/>
              </a:ext>
            </a:extLst>
          </p:cNvPr>
          <p:cNvSpPr/>
          <p:nvPr/>
        </p:nvSpPr>
        <p:spPr>
          <a:xfrm>
            <a:off x="1330031" y="1307399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通知包版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02B9E3C-0516-4460-ADF9-E52FB4DB465E}"/>
              </a:ext>
            </a:extLst>
          </p:cNvPr>
          <p:cNvSpPr/>
          <p:nvPr/>
        </p:nvSpPr>
        <p:spPr>
          <a:xfrm>
            <a:off x="5531660" y="1280160"/>
            <a:ext cx="1117595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</a:t>
            </a:r>
            <a:r>
              <a:rPr lang="en-US" altLang="zh-TW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QA</a:t>
            </a:r>
          </a:p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測試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72455AC-C0E5-4B13-AFBD-4133DFEF6D71}"/>
              </a:ext>
            </a:extLst>
          </p:cNvPr>
          <p:cNvSpPr/>
          <p:nvPr/>
        </p:nvSpPr>
        <p:spPr>
          <a:xfrm>
            <a:off x="8941731" y="1280160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交付完成</a:t>
            </a:r>
          </a:p>
        </p:txBody>
      </p:sp>
      <p:sp>
        <p:nvSpPr>
          <p:cNvPr id="47" name="等腰三角形 46">
            <a:extLst>
              <a:ext uri="{FF2B5EF4-FFF2-40B4-BE49-F238E27FC236}">
                <a16:creationId xmlns:a16="http://schemas.microsoft.com/office/drawing/2014/main" id="{31AD1F44-1339-4988-839A-8F31FD689CB5}"/>
              </a:ext>
            </a:extLst>
          </p:cNvPr>
          <p:cNvSpPr/>
          <p:nvPr/>
        </p:nvSpPr>
        <p:spPr>
          <a:xfrm rot="5400000">
            <a:off x="5329382" y="1546159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8" name="等腰三角形 47">
            <a:extLst>
              <a:ext uri="{FF2B5EF4-FFF2-40B4-BE49-F238E27FC236}">
                <a16:creationId xmlns:a16="http://schemas.microsoft.com/office/drawing/2014/main" id="{743A9C3F-803B-44D8-B262-437363F91CC5}"/>
              </a:ext>
            </a:extLst>
          </p:cNvPr>
          <p:cNvSpPr/>
          <p:nvPr/>
        </p:nvSpPr>
        <p:spPr>
          <a:xfrm rot="5400000">
            <a:off x="8728371" y="1518920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6C4AA3A7-BB45-4007-9736-93C0339F3B1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2020911" y="1657919"/>
            <a:ext cx="3298311" cy="10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050692B5-2C72-4021-9453-B3D18F82B0BC}"/>
              </a:ext>
            </a:extLst>
          </p:cNvPr>
          <p:cNvCxnSpPr>
            <a:cxnSpLocks/>
            <a:stCxn id="45" idx="3"/>
            <a:endCxn id="48" idx="3"/>
          </p:cNvCxnSpPr>
          <p:nvPr/>
        </p:nvCxnSpPr>
        <p:spPr>
          <a:xfrm>
            <a:off x="6649255" y="1630680"/>
            <a:ext cx="20689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2" descr="Hand Icon Png #233322 - Free Icons Library">
            <a:extLst>
              <a:ext uri="{FF2B5EF4-FFF2-40B4-BE49-F238E27FC236}">
                <a16:creationId xmlns:a16="http://schemas.microsoft.com/office/drawing/2014/main" id="{0E861BF6-7C6D-4603-9328-CBA71A86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053" y="2137197"/>
            <a:ext cx="850944" cy="8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0433105-1E02-41AD-8EE0-06C9AAC081F8}"/>
              </a:ext>
            </a:extLst>
          </p:cNvPr>
          <p:cNvSpPr txBox="1"/>
          <p:nvPr/>
        </p:nvSpPr>
        <p:spPr>
          <a:xfrm>
            <a:off x="3129642" y="3546463"/>
            <a:ext cx="1164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/>
              <a:t>30</a:t>
            </a:r>
            <a:r>
              <a:rPr lang="en-US" altLang="zh-TW" b="1" dirty="0"/>
              <a:t> mins</a:t>
            </a:r>
            <a:endParaRPr lang="zh-TW" altLang="en-US" b="1" dirty="0"/>
          </a:p>
        </p:txBody>
      </p:sp>
      <p:cxnSp>
        <p:nvCxnSpPr>
          <p:cNvPr id="78" name="接點: 弧形 77">
            <a:extLst>
              <a:ext uri="{FF2B5EF4-FFF2-40B4-BE49-F238E27FC236}">
                <a16:creationId xmlns:a16="http://schemas.microsoft.com/office/drawing/2014/main" id="{C13531A1-ABEB-48CD-A023-D39302042A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49333" y="1207851"/>
            <a:ext cx="5207" cy="3430745"/>
          </a:xfrm>
          <a:prstGeom prst="curvedConnector3">
            <a:avLst>
              <a:gd name="adj1" fmla="val -124390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箭號: 向上 20">
            <a:extLst>
              <a:ext uri="{FF2B5EF4-FFF2-40B4-BE49-F238E27FC236}">
                <a16:creationId xmlns:a16="http://schemas.microsoft.com/office/drawing/2014/main" id="{B42AD8D0-1FDB-4CDF-A58A-E5A069E912C5}"/>
              </a:ext>
            </a:extLst>
          </p:cNvPr>
          <p:cNvSpPr/>
          <p:nvPr/>
        </p:nvSpPr>
        <p:spPr>
          <a:xfrm>
            <a:off x="4324863" y="2865829"/>
            <a:ext cx="480291" cy="891416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42A2DCD-BED5-4D78-A068-E1C9D5A83F73}"/>
              </a:ext>
            </a:extLst>
          </p:cNvPr>
          <p:cNvSpPr txBox="1"/>
          <p:nvPr/>
        </p:nvSpPr>
        <p:spPr>
          <a:xfrm>
            <a:off x="4130148" y="2243841"/>
            <a:ext cx="162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</a:rPr>
              <a:t>50 %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pic>
        <p:nvPicPr>
          <p:cNvPr id="23" name="Picture 2" descr="Hand Icon Png #233322 - Free Icons Library">
            <a:extLst>
              <a:ext uri="{FF2B5EF4-FFF2-40B4-BE49-F238E27FC236}">
                <a16:creationId xmlns:a16="http://schemas.microsoft.com/office/drawing/2014/main" id="{C431E02A-183B-440A-A748-248BEB6BD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261" y="2074884"/>
            <a:ext cx="850944" cy="8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接點: 弧形 81">
            <a:extLst>
              <a:ext uri="{FF2B5EF4-FFF2-40B4-BE49-F238E27FC236}">
                <a16:creationId xmlns:a16="http://schemas.microsoft.com/office/drawing/2014/main" id="{EFE2E6BE-04AF-40C8-A975-A292D8B55C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64525" y="1940504"/>
            <a:ext cx="5207" cy="2160000"/>
          </a:xfrm>
          <a:prstGeom prst="curvedConnector3">
            <a:avLst>
              <a:gd name="adj1" fmla="val -92461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62CA79CB-86A8-488C-AC76-8E30E915DEC4}"/>
              </a:ext>
            </a:extLst>
          </p:cNvPr>
          <p:cNvSpPr txBox="1"/>
          <p:nvPr/>
        </p:nvSpPr>
        <p:spPr>
          <a:xfrm>
            <a:off x="7316209" y="3442339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/>
              <a:t>10</a:t>
            </a:r>
            <a:r>
              <a:rPr lang="en-US" altLang="zh-TW" b="1" dirty="0"/>
              <a:t> mins</a:t>
            </a:r>
            <a:endParaRPr lang="zh-TW" altLang="en-US" b="1" dirty="0"/>
          </a:p>
        </p:txBody>
      </p:sp>
      <p:sp>
        <p:nvSpPr>
          <p:cNvPr id="24" name="箭號: 向上 23">
            <a:extLst>
              <a:ext uri="{FF2B5EF4-FFF2-40B4-BE49-F238E27FC236}">
                <a16:creationId xmlns:a16="http://schemas.microsoft.com/office/drawing/2014/main" id="{8E5EE43D-067C-47B5-87C7-0368B51FA77C}"/>
              </a:ext>
            </a:extLst>
          </p:cNvPr>
          <p:cNvSpPr/>
          <p:nvPr/>
        </p:nvSpPr>
        <p:spPr>
          <a:xfrm>
            <a:off x="9071798" y="2865829"/>
            <a:ext cx="480291" cy="891416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7FFA8A-D52F-4719-AD8B-418BD86080BA}"/>
              </a:ext>
            </a:extLst>
          </p:cNvPr>
          <p:cNvSpPr txBox="1"/>
          <p:nvPr/>
        </p:nvSpPr>
        <p:spPr>
          <a:xfrm>
            <a:off x="8877083" y="2243841"/>
            <a:ext cx="162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00B0F0"/>
                </a:solidFill>
              </a:rPr>
              <a:t>50 %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05EB34A-2BC3-4DFA-81B7-CEB595CC4E3E}"/>
              </a:ext>
            </a:extLst>
          </p:cNvPr>
          <p:cNvSpPr txBox="1"/>
          <p:nvPr/>
        </p:nvSpPr>
        <p:spPr>
          <a:xfrm>
            <a:off x="101599" y="196354"/>
            <a:ext cx="4174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自動化包版流程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DCA659B-AB5B-43F7-BAA0-35C7795DB66F}"/>
              </a:ext>
            </a:extLst>
          </p:cNvPr>
          <p:cNvSpPr txBox="1"/>
          <p:nvPr/>
        </p:nvSpPr>
        <p:spPr>
          <a:xfrm>
            <a:off x="594709" y="4104051"/>
            <a:ext cx="42104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b="1" dirty="0">
                <a:solidFill>
                  <a:srgbClr val="FF0000"/>
                </a:solidFill>
              </a:rPr>
              <a:t>40 </a:t>
            </a:r>
            <a:r>
              <a:rPr lang="zh-TW" altLang="en-US" sz="6000" dirty="0">
                <a:solidFill>
                  <a:srgbClr val="FF0000"/>
                </a:solidFill>
              </a:rPr>
              <a:t>分</a:t>
            </a:r>
          </a:p>
        </p:txBody>
      </p:sp>
      <p:pic>
        <p:nvPicPr>
          <p:cNvPr id="6" name="圖片 5" descr="一張含有 電子用品, 電腦, 監視器, 室內 的圖片&#10;&#10;自動產生的描述">
            <a:extLst>
              <a:ext uri="{FF2B5EF4-FFF2-40B4-BE49-F238E27FC236}">
                <a16:creationId xmlns:a16="http://schemas.microsoft.com/office/drawing/2014/main" id="{2429EC89-EE66-47B3-8747-E01AC7108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024" y="3966954"/>
            <a:ext cx="1937568" cy="1937568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1D552003-EBA7-46DC-9F63-0C5562B6EEFF}"/>
              </a:ext>
            </a:extLst>
          </p:cNvPr>
          <p:cNvSpPr/>
          <p:nvPr/>
        </p:nvSpPr>
        <p:spPr>
          <a:xfrm>
            <a:off x="3040571" y="3628506"/>
            <a:ext cx="1284292" cy="501444"/>
          </a:xfrm>
          <a:prstGeom prst="fram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19AE176F-C8FD-4885-8F0A-19C890F25BB1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3806201" y="4006465"/>
            <a:ext cx="738104" cy="985073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A8784F31-3D2C-4BAB-9CEA-0B15904B202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38464" y="4033074"/>
            <a:ext cx="1062260" cy="794252"/>
          </a:xfrm>
          <a:prstGeom prst="bentConnector3">
            <a:avLst>
              <a:gd name="adj1" fmla="val -391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框架 50">
            <a:extLst>
              <a:ext uri="{FF2B5EF4-FFF2-40B4-BE49-F238E27FC236}">
                <a16:creationId xmlns:a16="http://schemas.microsoft.com/office/drawing/2014/main" id="{D482C3F3-DCEB-49DF-8B7A-8B327D49E9CB}"/>
              </a:ext>
            </a:extLst>
          </p:cNvPr>
          <p:cNvSpPr/>
          <p:nvPr/>
        </p:nvSpPr>
        <p:spPr>
          <a:xfrm>
            <a:off x="7258261" y="3529215"/>
            <a:ext cx="1284292" cy="501444"/>
          </a:xfrm>
          <a:prstGeom prst="fram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57" name="圖片 56" descr="一張含有 個人, 女性, 桌, 坐 的圖片&#10;&#10;自動產生的描述">
            <a:extLst>
              <a:ext uri="{FF2B5EF4-FFF2-40B4-BE49-F238E27FC236}">
                <a16:creationId xmlns:a16="http://schemas.microsoft.com/office/drawing/2014/main" id="{AB8C244C-DC3F-41B1-B6D3-1DA9ED55D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299" y="1432279"/>
            <a:ext cx="4649932" cy="464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12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206DDF8-0E24-6347-9134-4D2555D5A8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3CCC417-6471-654B-ADD0-28A91A7B3FE5}"/>
              </a:ext>
            </a:extLst>
          </p:cNvPr>
          <p:cNvSpPr/>
          <p:nvPr/>
        </p:nvSpPr>
        <p:spPr>
          <a:xfrm>
            <a:off x="2053390" y="-705852"/>
            <a:ext cx="8165432" cy="8117305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206FDD6-957C-9940-9F01-86439C142D4C}"/>
              </a:ext>
            </a:extLst>
          </p:cNvPr>
          <p:cNvSpPr txBox="1"/>
          <p:nvPr/>
        </p:nvSpPr>
        <p:spPr>
          <a:xfrm>
            <a:off x="1142164" y="707040"/>
            <a:ext cx="9734383" cy="482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7200" dirty="0">
                <a:latin typeface="+mj-lt"/>
                <a:ea typeface="+mj-ea"/>
                <a:cs typeface="+mj-cs"/>
              </a:rPr>
              <a:t>How </a:t>
            </a:r>
            <a:r>
              <a:rPr lang="en-US" altLang="zh-TW" sz="150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FAST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7200" dirty="0">
                <a:latin typeface="+mj-lt"/>
                <a:ea typeface="+mj-ea"/>
                <a:cs typeface="+mj-cs"/>
              </a:rPr>
              <a:t>From  </a:t>
            </a:r>
            <a:r>
              <a:rPr lang="en-US" altLang="zh-TW" sz="8800" b="1" dirty="0">
                <a:latin typeface="+mj-lt"/>
                <a:ea typeface="+mj-ea"/>
                <a:cs typeface="+mj-cs"/>
              </a:rPr>
              <a:t>Manual</a:t>
            </a:r>
            <a:r>
              <a:rPr lang="en-US" altLang="zh-TW" sz="7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sz="72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7200" dirty="0">
                <a:latin typeface="+mj-lt"/>
                <a:ea typeface="+mj-ea"/>
                <a:cs typeface="+mj-cs"/>
              </a:rPr>
              <a:t>To</a:t>
            </a:r>
            <a:r>
              <a:rPr lang="en-US" altLang="zh-TW" sz="72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altLang="zh-TW" sz="8800" b="1" dirty="0">
                <a:latin typeface="+mj-lt"/>
                <a:ea typeface="+mj-ea"/>
                <a:cs typeface="+mj-cs"/>
              </a:rPr>
              <a:t>Automatic</a:t>
            </a:r>
          </a:p>
        </p:txBody>
      </p:sp>
    </p:spTree>
    <p:extLst>
      <p:ext uri="{BB962C8B-B14F-4D97-AF65-F5344CB8AC3E}">
        <p14:creationId xmlns:p14="http://schemas.microsoft.com/office/powerpoint/2010/main" val="3872339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2F380326-4CFD-4D1C-AF3A-AC78401789EA}"/>
              </a:ext>
            </a:extLst>
          </p:cNvPr>
          <p:cNvSpPr txBox="1"/>
          <p:nvPr/>
        </p:nvSpPr>
        <p:spPr>
          <a:xfrm>
            <a:off x="409384" y="468791"/>
            <a:ext cx="4687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傳統手動包版流程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圓角矩形 77">
            <a:extLst>
              <a:ext uri="{FF2B5EF4-FFF2-40B4-BE49-F238E27FC236}">
                <a16:creationId xmlns:a16="http://schemas.microsoft.com/office/drawing/2014/main" id="{238AC98D-3C02-4604-8EBF-8360C39B0DE9}"/>
              </a:ext>
            </a:extLst>
          </p:cNvPr>
          <p:cNvSpPr/>
          <p:nvPr/>
        </p:nvSpPr>
        <p:spPr>
          <a:xfrm>
            <a:off x="203199" y="2641141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檢查核心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擴充版號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圓角矩形 77">
            <a:extLst>
              <a:ext uri="{FF2B5EF4-FFF2-40B4-BE49-F238E27FC236}">
                <a16:creationId xmlns:a16="http://schemas.microsoft.com/office/drawing/2014/main" id="{3A17E4F5-3763-47E9-9DAF-B5D8FFD63D4F}"/>
              </a:ext>
            </a:extLst>
          </p:cNvPr>
          <p:cNvSpPr/>
          <p:nvPr/>
        </p:nvSpPr>
        <p:spPr>
          <a:xfrm>
            <a:off x="1472326" y="2641141"/>
            <a:ext cx="712948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上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git</a:t>
            </a:r>
          </a:p>
        </p:txBody>
      </p:sp>
      <p:sp>
        <p:nvSpPr>
          <p:cNvPr id="23" name="圓角矩形 77">
            <a:extLst>
              <a:ext uri="{FF2B5EF4-FFF2-40B4-BE49-F238E27FC236}">
                <a16:creationId xmlns:a16="http://schemas.microsoft.com/office/drawing/2014/main" id="{EEBCEB63-C631-4BA1-B047-EA367955A249}"/>
              </a:ext>
            </a:extLst>
          </p:cNvPr>
          <p:cNvSpPr/>
          <p:nvPr/>
        </p:nvSpPr>
        <p:spPr>
          <a:xfrm>
            <a:off x="2336806" y="2641140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打包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angular</a:t>
            </a:r>
          </a:p>
        </p:txBody>
      </p:sp>
      <p:sp>
        <p:nvSpPr>
          <p:cNvPr id="24" name="圓角矩形 77">
            <a:extLst>
              <a:ext uri="{FF2B5EF4-FFF2-40B4-BE49-F238E27FC236}">
                <a16:creationId xmlns:a16="http://schemas.microsoft.com/office/drawing/2014/main" id="{807775FF-93A6-40FD-BBA4-42163EA7C657}"/>
              </a:ext>
            </a:extLst>
          </p:cNvPr>
          <p:cNvSpPr/>
          <p:nvPr/>
        </p:nvSpPr>
        <p:spPr>
          <a:xfrm>
            <a:off x="3605933" y="2641141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打包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android app</a:t>
            </a:r>
          </a:p>
        </p:txBody>
      </p:sp>
      <p:sp>
        <p:nvSpPr>
          <p:cNvPr id="25" name="圓角矩形 77">
            <a:extLst>
              <a:ext uri="{FF2B5EF4-FFF2-40B4-BE49-F238E27FC236}">
                <a16:creationId xmlns:a16="http://schemas.microsoft.com/office/drawing/2014/main" id="{4C62B1F8-60F3-41DD-8798-1BC7F126E902}"/>
              </a:ext>
            </a:extLst>
          </p:cNvPr>
          <p:cNvSpPr/>
          <p:nvPr/>
        </p:nvSpPr>
        <p:spPr>
          <a:xfrm>
            <a:off x="4875060" y="2638726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打包</a:t>
            </a:r>
            <a:r>
              <a:rPr kumimoji="1" lang="en-US" altLang="zh-TW" sz="1600" dirty="0" err="1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ios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 </a:t>
            </a: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app</a:t>
            </a:r>
          </a:p>
        </p:txBody>
      </p:sp>
      <p:sp>
        <p:nvSpPr>
          <p:cNvPr id="26" name="圓角矩形 77">
            <a:extLst>
              <a:ext uri="{FF2B5EF4-FFF2-40B4-BE49-F238E27FC236}">
                <a16:creationId xmlns:a16="http://schemas.microsoft.com/office/drawing/2014/main" id="{F32F2CE1-0923-4838-ABAB-E9F7B9745CE8}"/>
              </a:ext>
            </a:extLst>
          </p:cNvPr>
          <p:cNvSpPr/>
          <p:nvPr/>
        </p:nvSpPr>
        <p:spPr>
          <a:xfrm>
            <a:off x="6144187" y="2641141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上傳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garden</a:t>
            </a:r>
          </a:p>
        </p:txBody>
      </p:sp>
      <p:sp>
        <p:nvSpPr>
          <p:cNvPr id="27" name="圓角矩形 77">
            <a:extLst>
              <a:ext uri="{FF2B5EF4-FFF2-40B4-BE49-F238E27FC236}">
                <a16:creationId xmlns:a16="http://schemas.microsoft.com/office/drawing/2014/main" id="{2891FD1B-2102-486A-99A2-AC62B29870EF}"/>
              </a:ext>
            </a:extLst>
          </p:cNvPr>
          <p:cNvSpPr/>
          <p:nvPr/>
        </p:nvSpPr>
        <p:spPr>
          <a:xfrm>
            <a:off x="7413314" y="2638475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交付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核心程式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8" name="圓角矩形 77">
            <a:extLst>
              <a:ext uri="{FF2B5EF4-FFF2-40B4-BE49-F238E27FC236}">
                <a16:creationId xmlns:a16="http://schemas.microsoft.com/office/drawing/2014/main" id="{CA6D9B6E-90C0-4903-A9C0-F12E5BEC235A}"/>
              </a:ext>
            </a:extLst>
          </p:cNvPr>
          <p:cNvSpPr/>
          <p:nvPr/>
        </p:nvSpPr>
        <p:spPr>
          <a:xfrm>
            <a:off x="8682441" y="2638476"/>
            <a:ext cx="740959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押上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tag</a:t>
            </a:r>
          </a:p>
        </p:txBody>
      </p:sp>
      <p:sp>
        <p:nvSpPr>
          <p:cNvPr id="29" name="圓角矩形 77">
            <a:extLst>
              <a:ext uri="{FF2B5EF4-FFF2-40B4-BE49-F238E27FC236}">
                <a16:creationId xmlns:a16="http://schemas.microsoft.com/office/drawing/2014/main" id="{DCE5F5CA-B1A6-4E06-A1CB-2CCCC98B33A8}"/>
              </a:ext>
            </a:extLst>
          </p:cNvPr>
          <p:cNvSpPr/>
          <p:nvPr/>
        </p:nvSpPr>
        <p:spPr>
          <a:xfrm>
            <a:off x="9574932" y="2633269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交付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0" name="圓角矩形 77">
            <a:extLst>
              <a:ext uri="{FF2B5EF4-FFF2-40B4-BE49-F238E27FC236}">
                <a16:creationId xmlns:a16="http://schemas.microsoft.com/office/drawing/2014/main" id="{5CCD6071-CE69-4193-A510-38AF70947332}"/>
              </a:ext>
            </a:extLst>
          </p:cNvPr>
          <p:cNvSpPr/>
          <p:nvPr/>
        </p:nvSpPr>
        <p:spPr>
          <a:xfrm>
            <a:off x="10844059" y="2633268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押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tag</a:t>
            </a:r>
          </a:p>
        </p:txBody>
      </p:sp>
      <p:cxnSp>
        <p:nvCxnSpPr>
          <p:cNvPr id="32" name="接點: 弧形 31">
            <a:extLst>
              <a:ext uri="{FF2B5EF4-FFF2-40B4-BE49-F238E27FC236}">
                <a16:creationId xmlns:a16="http://schemas.microsoft.com/office/drawing/2014/main" id="{7E810DE2-9275-4CB8-8F85-AA61CDFE52CB}"/>
              </a:ext>
            </a:extLst>
          </p:cNvPr>
          <p:cNvCxnSpPr>
            <a:stCxn id="21" idx="2"/>
            <a:endCxn id="26" idx="2"/>
          </p:cNvCxnSpPr>
          <p:nvPr/>
        </p:nvCxnSpPr>
        <p:spPr>
          <a:xfrm rot="16200000" flipH="1">
            <a:off x="3732491" y="396960"/>
            <a:ext cx="12700" cy="5940988"/>
          </a:xfrm>
          <a:prstGeom prst="curvedConnector3">
            <a:avLst>
              <a:gd name="adj1" fmla="val 5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24BD146-BCA2-4369-A062-44532F359ED1}"/>
              </a:ext>
            </a:extLst>
          </p:cNvPr>
          <p:cNvSpPr txBox="1"/>
          <p:nvPr/>
        </p:nvSpPr>
        <p:spPr>
          <a:xfrm>
            <a:off x="3140901" y="359363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60 mins</a:t>
            </a:r>
            <a:endParaRPr lang="zh-TW" altLang="en-US" b="1" dirty="0"/>
          </a:p>
        </p:txBody>
      </p:sp>
      <p:cxnSp>
        <p:nvCxnSpPr>
          <p:cNvPr id="35" name="接點: 弧形 34">
            <a:extLst>
              <a:ext uri="{FF2B5EF4-FFF2-40B4-BE49-F238E27FC236}">
                <a16:creationId xmlns:a16="http://schemas.microsoft.com/office/drawing/2014/main" id="{484F7F8C-DFD2-4F04-A609-A388075DB058}"/>
              </a:ext>
            </a:extLst>
          </p:cNvPr>
          <p:cNvCxnSpPr>
            <a:cxnSpLocks/>
            <a:stCxn id="27" idx="2"/>
            <a:endCxn id="30" idx="2"/>
          </p:cNvCxnSpPr>
          <p:nvPr/>
        </p:nvCxnSpPr>
        <p:spPr>
          <a:xfrm rot="5400000" flipH="1" flipV="1">
            <a:off x="9684880" y="1646812"/>
            <a:ext cx="5207" cy="3430745"/>
          </a:xfrm>
          <a:prstGeom prst="curvedConnector3">
            <a:avLst>
              <a:gd name="adj1" fmla="val -124390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3A177B1-B3BB-4842-BE4B-D6A8A3DF6588}"/>
              </a:ext>
            </a:extLst>
          </p:cNvPr>
          <p:cNvSpPr txBox="1"/>
          <p:nvPr/>
        </p:nvSpPr>
        <p:spPr>
          <a:xfrm>
            <a:off x="9222451" y="359363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20 mins</a:t>
            </a:r>
            <a:endParaRPr lang="zh-TW" altLang="en-US" b="1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D208242-AA2E-4C00-BC1F-E331D066952C}"/>
              </a:ext>
            </a:extLst>
          </p:cNvPr>
          <p:cNvSpPr txBox="1"/>
          <p:nvPr/>
        </p:nvSpPr>
        <p:spPr>
          <a:xfrm>
            <a:off x="282043" y="3835065"/>
            <a:ext cx="64636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若是重包 </a:t>
            </a:r>
            <a:r>
              <a:rPr lang="en-US" altLang="zh-TW" sz="60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3 </a:t>
            </a:r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次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80 x 3 = </a:t>
            </a:r>
            <a:r>
              <a:rPr lang="en-US" altLang="zh-TW" sz="6000" b="1" dirty="0">
                <a:solidFill>
                  <a:srgbClr val="FF0000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240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 mins</a:t>
            </a:r>
            <a:endParaRPr lang="zh-TW" altLang="en-US" sz="2800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CBBB70B-2527-478F-8631-3D92580E2A47}"/>
              </a:ext>
            </a:extLst>
          </p:cNvPr>
          <p:cNvSpPr/>
          <p:nvPr/>
        </p:nvSpPr>
        <p:spPr>
          <a:xfrm>
            <a:off x="0" y="1713915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通知包版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02B9E3C-0516-4460-ADF9-E52FB4DB465E}"/>
              </a:ext>
            </a:extLst>
          </p:cNvPr>
          <p:cNvSpPr/>
          <p:nvPr/>
        </p:nvSpPr>
        <p:spPr>
          <a:xfrm>
            <a:off x="6973454" y="1713915"/>
            <a:ext cx="1117595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</a:t>
            </a:r>
            <a:r>
              <a:rPr lang="en-US" altLang="zh-TW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QA</a:t>
            </a:r>
          </a:p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測試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72455AC-C0E5-4B13-AFBD-4133DFEF6D71}"/>
              </a:ext>
            </a:extLst>
          </p:cNvPr>
          <p:cNvSpPr/>
          <p:nvPr/>
        </p:nvSpPr>
        <p:spPr>
          <a:xfrm>
            <a:off x="11501120" y="1713915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交付完成</a:t>
            </a:r>
          </a:p>
        </p:txBody>
      </p:sp>
      <p:sp>
        <p:nvSpPr>
          <p:cNvPr id="47" name="等腰三角形 46">
            <a:extLst>
              <a:ext uri="{FF2B5EF4-FFF2-40B4-BE49-F238E27FC236}">
                <a16:creationId xmlns:a16="http://schemas.microsoft.com/office/drawing/2014/main" id="{31AD1F44-1339-4988-839A-8F31FD689CB5}"/>
              </a:ext>
            </a:extLst>
          </p:cNvPr>
          <p:cNvSpPr/>
          <p:nvPr/>
        </p:nvSpPr>
        <p:spPr>
          <a:xfrm rot="5400000">
            <a:off x="6771178" y="1957755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8" name="等腰三角形 47">
            <a:extLst>
              <a:ext uri="{FF2B5EF4-FFF2-40B4-BE49-F238E27FC236}">
                <a16:creationId xmlns:a16="http://schemas.microsoft.com/office/drawing/2014/main" id="{743A9C3F-803B-44D8-B262-437363F91CC5}"/>
              </a:ext>
            </a:extLst>
          </p:cNvPr>
          <p:cNvSpPr/>
          <p:nvPr/>
        </p:nvSpPr>
        <p:spPr>
          <a:xfrm rot="5400000">
            <a:off x="11399520" y="1957755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6C4AA3A7-BB45-4007-9736-93C0339F3B1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690880" y="2064435"/>
            <a:ext cx="6070138" cy="5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050692B5-2C72-4021-9453-B3D18F82B0BC}"/>
              </a:ext>
            </a:extLst>
          </p:cNvPr>
          <p:cNvCxnSpPr>
            <a:cxnSpLocks/>
            <a:stCxn id="45" idx="3"/>
            <a:endCxn id="48" idx="3"/>
          </p:cNvCxnSpPr>
          <p:nvPr/>
        </p:nvCxnSpPr>
        <p:spPr>
          <a:xfrm>
            <a:off x="8091049" y="2064435"/>
            <a:ext cx="3298311" cy="5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241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2F380326-4CFD-4D1C-AF3A-AC78401789EA}"/>
              </a:ext>
            </a:extLst>
          </p:cNvPr>
          <p:cNvSpPr txBox="1"/>
          <p:nvPr/>
        </p:nvSpPr>
        <p:spPr>
          <a:xfrm>
            <a:off x="409384" y="468791"/>
            <a:ext cx="4687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傳統手動包版流程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D208242-AA2E-4C00-BC1F-E331D066952C}"/>
              </a:ext>
            </a:extLst>
          </p:cNvPr>
          <p:cNvSpPr txBox="1"/>
          <p:nvPr/>
        </p:nvSpPr>
        <p:spPr>
          <a:xfrm>
            <a:off x="839149" y="1176677"/>
            <a:ext cx="64636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若是重包 </a:t>
            </a:r>
            <a:r>
              <a:rPr lang="en-US" altLang="zh-TW" sz="60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3 </a:t>
            </a:r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次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80 x 3 = </a:t>
            </a:r>
            <a:r>
              <a:rPr lang="en-US" altLang="zh-TW" sz="6000" b="1" dirty="0">
                <a:solidFill>
                  <a:srgbClr val="FF0000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240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 mins</a:t>
            </a:r>
            <a:endParaRPr lang="zh-TW" altLang="en-US" sz="2800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5550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2F380326-4CFD-4D1C-AF3A-AC78401789EA}"/>
              </a:ext>
            </a:extLst>
          </p:cNvPr>
          <p:cNvSpPr txBox="1"/>
          <p:nvPr/>
        </p:nvSpPr>
        <p:spPr>
          <a:xfrm>
            <a:off x="409384" y="468791"/>
            <a:ext cx="4687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傳統手動包版流程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D208242-AA2E-4C00-BC1F-E331D066952C}"/>
              </a:ext>
            </a:extLst>
          </p:cNvPr>
          <p:cNvSpPr txBox="1"/>
          <p:nvPr/>
        </p:nvSpPr>
        <p:spPr>
          <a:xfrm>
            <a:off x="839149" y="1176677"/>
            <a:ext cx="64636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若是重包 </a:t>
            </a:r>
            <a:r>
              <a:rPr lang="en-US" altLang="zh-TW" sz="60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3 </a:t>
            </a:r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次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80 x 3 = </a:t>
            </a:r>
            <a:r>
              <a:rPr lang="en-US" altLang="zh-TW" sz="6000" b="1" dirty="0">
                <a:solidFill>
                  <a:srgbClr val="FF0000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240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 mins</a:t>
            </a:r>
            <a:endParaRPr lang="zh-TW" altLang="en-US" sz="2800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9A06C0-223E-DF4D-B5AC-3AE5E01B9780}"/>
              </a:ext>
            </a:extLst>
          </p:cNvPr>
          <p:cNvSpPr/>
          <p:nvPr/>
        </p:nvSpPr>
        <p:spPr>
          <a:xfrm>
            <a:off x="1505877" y="3464445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通知包版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FB2A81-AF35-3147-8112-74F672FA59A9}"/>
              </a:ext>
            </a:extLst>
          </p:cNvPr>
          <p:cNvSpPr/>
          <p:nvPr/>
        </p:nvSpPr>
        <p:spPr>
          <a:xfrm>
            <a:off x="5707506" y="3437206"/>
            <a:ext cx="1117595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</a:t>
            </a:r>
            <a:r>
              <a:rPr lang="en-US" altLang="zh-TW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QA</a:t>
            </a:r>
          </a:p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測試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6A6349A-2E1F-044C-81A6-101ADFD8E592}"/>
              </a:ext>
            </a:extLst>
          </p:cNvPr>
          <p:cNvSpPr/>
          <p:nvPr/>
        </p:nvSpPr>
        <p:spPr>
          <a:xfrm>
            <a:off x="9117577" y="3437206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交付完成</a:t>
            </a:r>
          </a:p>
        </p:txBody>
      </p:sp>
      <p:sp>
        <p:nvSpPr>
          <p:cNvPr id="9" name="等腰三角形 46">
            <a:extLst>
              <a:ext uri="{FF2B5EF4-FFF2-40B4-BE49-F238E27FC236}">
                <a16:creationId xmlns:a16="http://schemas.microsoft.com/office/drawing/2014/main" id="{D292E566-4661-834B-BB36-06ECDABACE81}"/>
              </a:ext>
            </a:extLst>
          </p:cNvPr>
          <p:cNvSpPr/>
          <p:nvPr/>
        </p:nvSpPr>
        <p:spPr>
          <a:xfrm rot="5400000">
            <a:off x="5505228" y="3703205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" name="等腰三角形 47">
            <a:extLst>
              <a:ext uri="{FF2B5EF4-FFF2-40B4-BE49-F238E27FC236}">
                <a16:creationId xmlns:a16="http://schemas.microsoft.com/office/drawing/2014/main" id="{60B1165B-E36B-3644-8D9D-822914CF84CB}"/>
              </a:ext>
            </a:extLst>
          </p:cNvPr>
          <p:cNvSpPr/>
          <p:nvPr/>
        </p:nvSpPr>
        <p:spPr>
          <a:xfrm rot="5400000">
            <a:off x="8904217" y="3675966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10CB3C2-0E35-8C45-8161-00F4B8B416C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96757" y="3814965"/>
            <a:ext cx="3298311" cy="10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370AF37-150F-564F-80FF-9A6F76B1D4AB}"/>
              </a:ext>
            </a:extLst>
          </p:cNvPr>
          <p:cNvCxnSpPr>
            <a:cxnSpLocks/>
            <a:stCxn id="7" idx="3"/>
            <a:endCxn id="11" idx="3"/>
          </p:cNvCxnSpPr>
          <p:nvPr/>
        </p:nvCxnSpPr>
        <p:spPr>
          <a:xfrm>
            <a:off x="6825101" y="3787726"/>
            <a:ext cx="20689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2" descr="Hand Icon Png #233322 - Free Icons Library">
            <a:extLst>
              <a:ext uri="{FF2B5EF4-FFF2-40B4-BE49-F238E27FC236}">
                <a16:creationId xmlns:a16="http://schemas.microsoft.com/office/drawing/2014/main" id="{4E7B04A1-F7F7-3F41-9CC0-D81CB4E61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310" y="3949258"/>
            <a:ext cx="850944" cy="8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7B8C9C8-70FC-664C-8257-02D50FAFD47C}"/>
              </a:ext>
            </a:extLst>
          </p:cNvPr>
          <p:cNvSpPr txBox="1"/>
          <p:nvPr/>
        </p:nvSpPr>
        <p:spPr>
          <a:xfrm>
            <a:off x="3402310" y="4754500"/>
            <a:ext cx="1164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/>
              <a:t>30</a:t>
            </a:r>
            <a:r>
              <a:rPr lang="en-US" altLang="zh-TW" b="1" dirty="0"/>
              <a:t> mins</a:t>
            </a:r>
            <a:endParaRPr lang="zh-TW" altLang="en-US" b="1" dirty="0"/>
          </a:p>
        </p:txBody>
      </p:sp>
      <p:cxnSp>
        <p:nvCxnSpPr>
          <p:cNvPr id="16" name="接點: 弧形 77">
            <a:extLst>
              <a:ext uri="{FF2B5EF4-FFF2-40B4-BE49-F238E27FC236}">
                <a16:creationId xmlns:a16="http://schemas.microsoft.com/office/drawing/2014/main" id="{14B7A927-D8B5-7F4D-833D-980771E650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09526" y="3087433"/>
            <a:ext cx="5207" cy="3430745"/>
          </a:xfrm>
          <a:prstGeom prst="curvedConnector3">
            <a:avLst>
              <a:gd name="adj1" fmla="val -124390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and Icon Png #233322 - Free Icons Library">
            <a:extLst>
              <a:ext uri="{FF2B5EF4-FFF2-40B4-BE49-F238E27FC236}">
                <a16:creationId xmlns:a16="http://schemas.microsoft.com/office/drawing/2014/main" id="{6F0E0BEA-D57B-7443-92CE-715842BC6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865" y="3949258"/>
            <a:ext cx="850944" cy="8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接點: 弧形 81">
            <a:extLst>
              <a:ext uri="{FF2B5EF4-FFF2-40B4-BE49-F238E27FC236}">
                <a16:creationId xmlns:a16="http://schemas.microsoft.com/office/drawing/2014/main" id="{084ED509-6867-3248-9E9A-9D694149EB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34974" y="3848373"/>
            <a:ext cx="5207" cy="2160000"/>
          </a:xfrm>
          <a:prstGeom prst="curvedConnector3">
            <a:avLst>
              <a:gd name="adj1" fmla="val -92461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9DCBA48-6A8B-3D46-AE31-FA775ACBFA9B}"/>
              </a:ext>
            </a:extLst>
          </p:cNvPr>
          <p:cNvSpPr txBox="1"/>
          <p:nvPr/>
        </p:nvSpPr>
        <p:spPr>
          <a:xfrm>
            <a:off x="7503865" y="4736782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/>
              <a:t>10</a:t>
            </a:r>
            <a:r>
              <a:rPr lang="en-US" altLang="zh-TW" b="1" dirty="0"/>
              <a:t> mins</a:t>
            </a:r>
            <a:endParaRPr lang="zh-TW" altLang="en-US" b="1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DD229EC-2100-114E-B91E-466BFEA30CE8}"/>
              </a:ext>
            </a:extLst>
          </p:cNvPr>
          <p:cNvSpPr txBox="1"/>
          <p:nvPr/>
        </p:nvSpPr>
        <p:spPr>
          <a:xfrm>
            <a:off x="391869" y="2372524"/>
            <a:ext cx="4216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自動化包版流程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CC44611-42A5-7C4D-908F-AFBDC9504CF9}"/>
              </a:ext>
            </a:extLst>
          </p:cNvPr>
          <p:cNvSpPr txBox="1"/>
          <p:nvPr/>
        </p:nvSpPr>
        <p:spPr>
          <a:xfrm>
            <a:off x="1021439" y="5353592"/>
            <a:ext cx="60324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只需要做 </a:t>
            </a:r>
            <a:r>
              <a:rPr lang="en-US" altLang="zh-TW" sz="60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1 </a:t>
            </a:r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次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40 x 1 = </a:t>
            </a:r>
            <a:r>
              <a:rPr lang="en-US" altLang="zh-TW" sz="6000" b="1" dirty="0">
                <a:solidFill>
                  <a:srgbClr val="FF0000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40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 mins</a:t>
            </a:r>
            <a:endParaRPr lang="zh-TW" altLang="en-US" sz="2800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663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FA20C17-44DA-451F-913B-ED196721D21F}"/>
              </a:ext>
            </a:extLst>
          </p:cNvPr>
          <p:cNvSpPr/>
          <p:nvPr/>
        </p:nvSpPr>
        <p:spPr>
          <a:xfrm>
            <a:off x="0" y="1280160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通知包版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99AC42-563E-4096-84BF-860169DB9E9B}"/>
              </a:ext>
            </a:extLst>
          </p:cNvPr>
          <p:cNvSpPr/>
          <p:nvPr/>
        </p:nvSpPr>
        <p:spPr>
          <a:xfrm>
            <a:off x="6973454" y="1280160"/>
            <a:ext cx="1117595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</a:t>
            </a:r>
            <a:r>
              <a:rPr lang="en-US" altLang="zh-TW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QA</a:t>
            </a:r>
          </a:p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測試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787D35-95F3-4258-845D-014C75DAB5C5}"/>
              </a:ext>
            </a:extLst>
          </p:cNvPr>
          <p:cNvSpPr/>
          <p:nvPr/>
        </p:nvSpPr>
        <p:spPr>
          <a:xfrm>
            <a:off x="11501120" y="1280160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交付完成</a:t>
            </a: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D30D758F-94A1-4F49-A80E-19CD588D5966}"/>
              </a:ext>
            </a:extLst>
          </p:cNvPr>
          <p:cNvSpPr/>
          <p:nvPr/>
        </p:nvSpPr>
        <p:spPr>
          <a:xfrm rot="5400000">
            <a:off x="6771178" y="1524000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3149645A-09CF-49A2-AF7C-DBF3B4F6CBD5}"/>
              </a:ext>
            </a:extLst>
          </p:cNvPr>
          <p:cNvSpPr/>
          <p:nvPr/>
        </p:nvSpPr>
        <p:spPr>
          <a:xfrm rot="5400000">
            <a:off x="11287760" y="1524924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380326-4CFD-4D1C-AF3A-AC78401789EA}"/>
              </a:ext>
            </a:extLst>
          </p:cNvPr>
          <p:cNvSpPr txBox="1"/>
          <p:nvPr/>
        </p:nvSpPr>
        <p:spPr>
          <a:xfrm>
            <a:off x="101599" y="196354"/>
            <a:ext cx="5200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傳統的手動包版流程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圓角矩形 77">
            <a:extLst>
              <a:ext uri="{FF2B5EF4-FFF2-40B4-BE49-F238E27FC236}">
                <a16:creationId xmlns:a16="http://schemas.microsoft.com/office/drawing/2014/main" id="{238AC98D-3C02-4604-8EBF-8360C39B0DE9}"/>
              </a:ext>
            </a:extLst>
          </p:cNvPr>
          <p:cNvSpPr/>
          <p:nvPr/>
        </p:nvSpPr>
        <p:spPr>
          <a:xfrm>
            <a:off x="203199" y="2207386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檢查核心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擴充版號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圓角矩形 77">
            <a:extLst>
              <a:ext uri="{FF2B5EF4-FFF2-40B4-BE49-F238E27FC236}">
                <a16:creationId xmlns:a16="http://schemas.microsoft.com/office/drawing/2014/main" id="{3A17E4F5-3763-47E9-9DAF-B5D8FFD63D4F}"/>
              </a:ext>
            </a:extLst>
          </p:cNvPr>
          <p:cNvSpPr/>
          <p:nvPr/>
        </p:nvSpPr>
        <p:spPr>
          <a:xfrm>
            <a:off x="1472326" y="2207386"/>
            <a:ext cx="712948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上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git</a:t>
            </a:r>
          </a:p>
        </p:txBody>
      </p:sp>
      <p:sp>
        <p:nvSpPr>
          <p:cNvPr id="23" name="圓角矩形 77">
            <a:extLst>
              <a:ext uri="{FF2B5EF4-FFF2-40B4-BE49-F238E27FC236}">
                <a16:creationId xmlns:a16="http://schemas.microsoft.com/office/drawing/2014/main" id="{EEBCEB63-C631-4BA1-B047-EA367955A249}"/>
              </a:ext>
            </a:extLst>
          </p:cNvPr>
          <p:cNvSpPr/>
          <p:nvPr/>
        </p:nvSpPr>
        <p:spPr>
          <a:xfrm>
            <a:off x="2336806" y="2207385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打包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angular</a:t>
            </a:r>
          </a:p>
        </p:txBody>
      </p:sp>
      <p:sp>
        <p:nvSpPr>
          <p:cNvPr id="24" name="圓角矩形 77">
            <a:extLst>
              <a:ext uri="{FF2B5EF4-FFF2-40B4-BE49-F238E27FC236}">
                <a16:creationId xmlns:a16="http://schemas.microsoft.com/office/drawing/2014/main" id="{807775FF-93A6-40FD-BBA4-42163EA7C657}"/>
              </a:ext>
            </a:extLst>
          </p:cNvPr>
          <p:cNvSpPr/>
          <p:nvPr/>
        </p:nvSpPr>
        <p:spPr>
          <a:xfrm>
            <a:off x="3605933" y="2207386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打包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android app</a:t>
            </a:r>
          </a:p>
        </p:txBody>
      </p:sp>
      <p:sp>
        <p:nvSpPr>
          <p:cNvPr id="25" name="圓角矩形 77">
            <a:extLst>
              <a:ext uri="{FF2B5EF4-FFF2-40B4-BE49-F238E27FC236}">
                <a16:creationId xmlns:a16="http://schemas.microsoft.com/office/drawing/2014/main" id="{4C62B1F8-60F3-41DD-8798-1BC7F126E902}"/>
              </a:ext>
            </a:extLst>
          </p:cNvPr>
          <p:cNvSpPr/>
          <p:nvPr/>
        </p:nvSpPr>
        <p:spPr>
          <a:xfrm>
            <a:off x="4875060" y="2204971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打包</a:t>
            </a:r>
            <a:r>
              <a:rPr kumimoji="1" lang="en-US" altLang="zh-TW" sz="1600" dirty="0" err="1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ios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 </a:t>
            </a: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app</a:t>
            </a:r>
          </a:p>
        </p:txBody>
      </p:sp>
      <p:sp>
        <p:nvSpPr>
          <p:cNvPr id="26" name="圓角矩形 77">
            <a:extLst>
              <a:ext uri="{FF2B5EF4-FFF2-40B4-BE49-F238E27FC236}">
                <a16:creationId xmlns:a16="http://schemas.microsoft.com/office/drawing/2014/main" id="{F32F2CE1-0923-4838-ABAB-E9F7B9745CE8}"/>
              </a:ext>
            </a:extLst>
          </p:cNvPr>
          <p:cNvSpPr/>
          <p:nvPr/>
        </p:nvSpPr>
        <p:spPr>
          <a:xfrm>
            <a:off x="6144187" y="2207386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上傳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garden</a:t>
            </a:r>
          </a:p>
        </p:txBody>
      </p:sp>
      <p:sp>
        <p:nvSpPr>
          <p:cNvPr id="27" name="圓角矩形 77">
            <a:extLst>
              <a:ext uri="{FF2B5EF4-FFF2-40B4-BE49-F238E27FC236}">
                <a16:creationId xmlns:a16="http://schemas.microsoft.com/office/drawing/2014/main" id="{2891FD1B-2102-486A-99A2-AC62B29870EF}"/>
              </a:ext>
            </a:extLst>
          </p:cNvPr>
          <p:cNvSpPr/>
          <p:nvPr/>
        </p:nvSpPr>
        <p:spPr>
          <a:xfrm>
            <a:off x="7413314" y="2204720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交付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核心程式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8" name="圓角矩形 77">
            <a:extLst>
              <a:ext uri="{FF2B5EF4-FFF2-40B4-BE49-F238E27FC236}">
                <a16:creationId xmlns:a16="http://schemas.microsoft.com/office/drawing/2014/main" id="{CA6D9B6E-90C0-4903-A9C0-F12E5BEC235A}"/>
              </a:ext>
            </a:extLst>
          </p:cNvPr>
          <p:cNvSpPr/>
          <p:nvPr/>
        </p:nvSpPr>
        <p:spPr>
          <a:xfrm>
            <a:off x="8682441" y="2204721"/>
            <a:ext cx="740959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押上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tag</a:t>
            </a:r>
          </a:p>
        </p:txBody>
      </p:sp>
      <p:sp>
        <p:nvSpPr>
          <p:cNvPr id="29" name="圓角矩形 77">
            <a:extLst>
              <a:ext uri="{FF2B5EF4-FFF2-40B4-BE49-F238E27FC236}">
                <a16:creationId xmlns:a16="http://schemas.microsoft.com/office/drawing/2014/main" id="{DCE5F5CA-B1A6-4E06-A1CB-2CCCC98B33A8}"/>
              </a:ext>
            </a:extLst>
          </p:cNvPr>
          <p:cNvSpPr/>
          <p:nvPr/>
        </p:nvSpPr>
        <p:spPr>
          <a:xfrm>
            <a:off x="9574932" y="2199514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交付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0" name="圓角矩形 77">
            <a:extLst>
              <a:ext uri="{FF2B5EF4-FFF2-40B4-BE49-F238E27FC236}">
                <a16:creationId xmlns:a16="http://schemas.microsoft.com/office/drawing/2014/main" id="{5CCD6071-CE69-4193-A510-38AF70947332}"/>
              </a:ext>
            </a:extLst>
          </p:cNvPr>
          <p:cNvSpPr/>
          <p:nvPr/>
        </p:nvSpPr>
        <p:spPr>
          <a:xfrm>
            <a:off x="10844059" y="2199513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押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tag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7763BBB5-CD53-4187-97BE-4EB0F5FDAD64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90880" y="1630680"/>
            <a:ext cx="6070138" cy="5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8D50239-E1F1-4F48-B578-0995DE5B7D9B}"/>
              </a:ext>
            </a:extLst>
          </p:cNvPr>
          <p:cNvCxnSpPr>
            <a:cxnSpLocks/>
            <a:stCxn id="5" idx="3"/>
            <a:endCxn id="8" idx="3"/>
          </p:cNvCxnSpPr>
          <p:nvPr/>
        </p:nvCxnSpPr>
        <p:spPr>
          <a:xfrm>
            <a:off x="8091049" y="1630680"/>
            <a:ext cx="3186551" cy="6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838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2F380326-4CFD-4D1C-AF3A-AC78401789EA}"/>
              </a:ext>
            </a:extLst>
          </p:cNvPr>
          <p:cNvSpPr txBox="1"/>
          <p:nvPr/>
        </p:nvSpPr>
        <p:spPr>
          <a:xfrm>
            <a:off x="1183107" y="879866"/>
            <a:ext cx="4687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傳統手動包版流程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D208242-AA2E-4C00-BC1F-E331D066952C}"/>
              </a:ext>
            </a:extLst>
          </p:cNvPr>
          <p:cNvSpPr txBox="1"/>
          <p:nvPr/>
        </p:nvSpPr>
        <p:spPr>
          <a:xfrm>
            <a:off x="3172041" y="1484454"/>
            <a:ext cx="64636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若是重包 </a:t>
            </a:r>
            <a:r>
              <a:rPr lang="en-US" altLang="zh-TW" sz="60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3 </a:t>
            </a:r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次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80 x 3 = </a:t>
            </a:r>
            <a:r>
              <a:rPr lang="en-US" altLang="zh-TW" sz="6000" b="1" dirty="0">
                <a:solidFill>
                  <a:schemeClr val="bg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240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 mins</a:t>
            </a:r>
            <a:endParaRPr lang="zh-TW" altLang="en-US" sz="2800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DD229EC-2100-114E-B91E-466BFEA30CE8}"/>
              </a:ext>
            </a:extLst>
          </p:cNvPr>
          <p:cNvSpPr txBox="1"/>
          <p:nvPr/>
        </p:nvSpPr>
        <p:spPr>
          <a:xfrm>
            <a:off x="1183107" y="3743239"/>
            <a:ext cx="4216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自動化包版流程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CC44611-42A5-7C4D-908F-AFBDC9504CF9}"/>
              </a:ext>
            </a:extLst>
          </p:cNvPr>
          <p:cNvSpPr txBox="1"/>
          <p:nvPr/>
        </p:nvSpPr>
        <p:spPr>
          <a:xfrm>
            <a:off x="3172041" y="4451125"/>
            <a:ext cx="60324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只需要做 </a:t>
            </a:r>
            <a:r>
              <a:rPr lang="en-US" altLang="zh-TW" sz="60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1 </a:t>
            </a:r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次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40 x 1 = </a:t>
            </a:r>
            <a:r>
              <a:rPr lang="en-US" altLang="zh-TW" sz="6000" b="1" dirty="0">
                <a:solidFill>
                  <a:schemeClr val="bg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40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 mins</a:t>
            </a:r>
            <a:endParaRPr lang="zh-TW" altLang="en-US" sz="2800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594E10E-B932-264A-B6CE-7638E92FAA29}"/>
              </a:ext>
            </a:extLst>
          </p:cNvPr>
          <p:cNvSpPr txBox="1"/>
          <p:nvPr/>
        </p:nvSpPr>
        <p:spPr>
          <a:xfrm>
            <a:off x="7247584" y="4443236"/>
            <a:ext cx="1761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40</a:t>
            </a:r>
            <a:endParaRPr kumimoji="1" lang="zh-TW" altLang="en-US" sz="60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DD6DA3D-D458-8F47-ABF4-EA7168419720}"/>
              </a:ext>
            </a:extLst>
          </p:cNvPr>
          <p:cNvSpPr txBox="1"/>
          <p:nvPr/>
        </p:nvSpPr>
        <p:spPr>
          <a:xfrm>
            <a:off x="7247584" y="1492343"/>
            <a:ext cx="2558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240</a:t>
            </a:r>
            <a:endParaRPr kumimoji="1" lang="zh-TW" altLang="en-US" sz="60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171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3A990AB1-7E47-8C49-BF0F-5F68875A5020}"/>
              </a:ext>
            </a:extLst>
          </p:cNvPr>
          <p:cNvSpPr txBox="1"/>
          <p:nvPr/>
        </p:nvSpPr>
        <p:spPr>
          <a:xfrm>
            <a:off x="1054400" y="2397888"/>
            <a:ext cx="39881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600" dirty="0"/>
              <a:t>      /</a:t>
            </a:r>
          </a:p>
          <a:p>
            <a:r>
              <a:rPr kumimoji="1" lang="en-US" altLang="zh-TW" sz="9600" dirty="0"/>
              <a:t>=  22 %</a:t>
            </a:r>
            <a:endParaRPr kumimoji="1" lang="zh-TW" altLang="en-US" sz="9600" dirty="0"/>
          </a:p>
        </p:txBody>
      </p:sp>
      <p:sp>
        <p:nvSpPr>
          <p:cNvPr id="5" name="向上箭號 4">
            <a:extLst>
              <a:ext uri="{FF2B5EF4-FFF2-40B4-BE49-F238E27FC236}">
                <a16:creationId xmlns:a16="http://schemas.microsoft.com/office/drawing/2014/main" id="{244B24E5-1B94-C546-9B74-1883CB6FF260}"/>
              </a:ext>
            </a:extLst>
          </p:cNvPr>
          <p:cNvSpPr/>
          <p:nvPr/>
        </p:nvSpPr>
        <p:spPr>
          <a:xfrm>
            <a:off x="5944833" y="2216384"/>
            <a:ext cx="1732547" cy="3409997"/>
          </a:xfrm>
          <a:prstGeom prst="upArrow">
            <a:avLst/>
          </a:prstGeom>
          <a:solidFill>
            <a:srgbClr val="FF0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CDCD4C5-5388-7744-B82E-8483B7C44DBB}"/>
              </a:ext>
            </a:extLst>
          </p:cNvPr>
          <p:cNvSpPr txBox="1"/>
          <p:nvPr/>
        </p:nvSpPr>
        <p:spPr>
          <a:xfrm>
            <a:off x="7677380" y="3152959"/>
            <a:ext cx="3433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0" b="1" dirty="0">
                <a:ln w="63500"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78 %</a:t>
            </a:r>
            <a:endParaRPr kumimoji="1" lang="zh-TW" altLang="en-US" sz="12000" b="1" dirty="0">
              <a:ln w="635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F3BE072-30BE-E147-AE01-89795337D91E}"/>
              </a:ext>
            </a:extLst>
          </p:cNvPr>
          <p:cNvSpPr txBox="1"/>
          <p:nvPr/>
        </p:nvSpPr>
        <p:spPr>
          <a:xfrm>
            <a:off x="1180328" y="815409"/>
            <a:ext cx="91921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6600" dirty="0"/>
              <a:t>如果我是</a:t>
            </a:r>
            <a:r>
              <a:rPr kumimoji="1" lang="en-US" altLang="zh-TW" sz="6600" dirty="0"/>
              <a:t> </a:t>
            </a:r>
            <a:r>
              <a:rPr kumimoji="1" lang="en-US" altLang="zh-TW" sz="6600" dirty="0">
                <a:solidFill>
                  <a:srgbClr val="FF0000"/>
                </a:solidFill>
              </a:rPr>
              <a:t>PM</a:t>
            </a:r>
            <a:r>
              <a:rPr kumimoji="1" lang="en-US" altLang="zh-TW" sz="6600" dirty="0"/>
              <a:t> …</a:t>
            </a:r>
            <a:endParaRPr kumimoji="1" lang="zh-TW" altLang="en-US" sz="6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EF1B176-185D-FC45-8AFE-DEF54BCD2D35}"/>
              </a:ext>
            </a:extLst>
          </p:cNvPr>
          <p:cNvSpPr txBox="1"/>
          <p:nvPr/>
        </p:nvSpPr>
        <p:spPr>
          <a:xfrm>
            <a:off x="1054400" y="2397889"/>
            <a:ext cx="14574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600" dirty="0"/>
              <a:t>40</a:t>
            </a:r>
            <a:endParaRPr kumimoji="1" lang="zh-TW" altLang="en-US" sz="9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2E5246-9787-9043-B21C-96C79DED4606}"/>
              </a:ext>
            </a:extLst>
          </p:cNvPr>
          <p:cNvSpPr txBox="1"/>
          <p:nvPr/>
        </p:nvSpPr>
        <p:spPr>
          <a:xfrm>
            <a:off x="3512571" y="2397889"/>
            <a:ext cx="2102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600" dirty="0"/>
              <a:t>240</a:t>
            </a:r>
            <a:endParaRPr kumimoji="1"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4188149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3A990AB1-7E47-8C49-BF0F-5F68875A5020}"/>
              </a:ext>
            </a:extLst>
          </p:cNvPr>
          <p:cNvSpPr txBox="1"/>
          <p:nvPr/>
        </p:nvSpPr>
        <p:spPr>
          <a:xfrm>
            <a:off x="1054399" y="2397888"/>
            <a:ext cx="41623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600" dirty="0"/>
              <a:t>      /</a:t>
            </a:r>
          </a:p>
          <a:p>
            <a:r>
              <a:rPr kumimoji="1" lang="en-US" altLang="zh-TW" sz="9600" dirty="0"/>
              <a:t>=  0.4 %</a:t>
            </a:r>
            <a:endParaRPr kumimoji="1" lang="zh-TW" altLang="en-US" sz="9600" dirty="0"/>
          </a:p>
        </p:txBody>
      </p:sp>
      <p:sp>
        <p:nvSpPr>
          <p:cNvPr id="5" name="向上箭號 4">
            <a:extLst>
              <a:ext uri="{FF2B5EF4-FFF2-40B4-BE49-F238E27FC236}">
                <a16:creationId xmlns:a16="http://schemas.microsoft.com/office/drawing/2014/main" id="{244B24E5-1B94-C546-9B74-1883CB6FF260}"/>
              </a:ext>
            </a:extLst>
          </p:cNvPr>
          <p:cNvSpPr/>
          <p:nvPr/>
        </p:nvSpPr>
        <p:spPr>
          <a:xfrm>
            <a:off x="5749268" y="2034879"/>
            <a:ext cx="1732547" cy="3409997"/>
          </a:xfrm>
          <a:prstGeom prst="upArrow">
            <a:avLst/>
          </a:prstGeom>
          <a:solidFill>
            <a:srgbClr val="FF0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CDCD4C5-5388-7744-B82E-8483B7C44DBB}"/>
              </a:ext>
            </a:extLst>
          </p:cNvPr>
          <p:cNvSpPr txBox="1"/>
          <p:nvPr/>
        </p:nvSpPr>
        <p:spPr>
          <a:xfrm>
            <a:off x="7315201" y="2998053"/>
            <a:ext cx="457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0" b="1" dirty="0">
                <a:ln w="63500"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99.6 %</a:t>
            </a:r>
            <a:endParaRPr kumimoji="1" lang="zh-TW" altLang="en-US" sz="12000" b="1" dirty="0">
              <a:ln w="635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F3BE072-30BE-E147-AE01-89795337D91E}"/>
              </a:ext>
            </a:extLst>
          </p:cNvPr>
          <p:cNvSpPr txBox="1"/>
          <p:nvPr/>
        </p:nvSpPr>
        <p:spPr>
          <a:xfrm>
            <a:off x="1180328" y="815409"/>
            <a:ext cx="91921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6600" dirty="0"/>
              <a:t>如果我是</a:t>
            </a:r>
            <a:r>
              <a:rPr kumimoji="1" lang="en-US" altLang="zh-TW" sz="6600" dirty="0"/>
              <a:t> </a:t>
            </a:r>
            <a:r>
              <a:rPr kumimoji="1" lang="en-US" altLang="zh-TW" sz="6600" dirty="0">
                <a:solidFill>
                  <a:srgbClr val="FF0000"/>
                </a:solidFill>
              </a:rPr>
              <a:t>RD</a:t>
            </a:r>
            <a:r>
              <a:rPr kumimoji="1" lang="en-US" altLang="zh-TW" sz="6600" dirty="0"/>
              <a:t> …</a:t>
            </a:r>
            <a:endParaRPr kumimoji="1" lang="zh-TW" altLang="en-US" sz="6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EF1B176-185D-FC45-8AFE-DEF54BCD2D35}"/>
              </a:ext>
            </a:extLst>
          </p:cNvPr>
          <p:cNvSpPr txBox="1"/>
          <p:nvPr/>
        </p:nvSpPr>
        <p:spPr>
          <a:xfrm>
            <a:off x="1606062" y="2397889"/>
            <a:ext cx="905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600" dirty="0"/>
              <a:t>1</a:t>
            </a:r>
            <a:endParaRPr kumimoji="1" lang="zh-TW" altLang="en-US" sz="9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2E5246-9787-9043-B21C-96C79DED4606}"/>
              </a:ext>
            </a:extLst>
          </p:cNvPr>
          <p:cNvSpPr txBox="1"/>
          <p:nvPr/>
        </p:nvSpPr>
        <p:spPr>
          <a:xfrm>
            <a:off x="3512571" y="2397889"/>
            <a:ext cx="2102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600" dirty="0"/>
              <a:t>240</a:t>
            </a:r>
            <a:endParaRPr kumimoji="1"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4093780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59B06829-866A-4001-BB15-66CE0E24FC78}"/>
              </a:ext>
            </a:extLst>
          </p:cNvPr>
          <p:cNvSpPr txBox="1"/>
          <p:nvPr/>
        </p:nvSpPr>
        <p:spPr>
          <a:xfrm>
            <a:off x="783769" y="409969"/>
            <a:ext cx="8749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包版速度變快，有誰敢直接從</a:t>
            </a:r>
            <a:r>
              <a:rPr lang="en-US" altLang="zh-TW" sz="3200" b="1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DEV</a:t>
            </a:r>
            <a:r>
              <a:rPr lang="zh-TW" altLang="en-US" sz="3200" b="1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上到</a:t>
            </a:r>
            <a:r>
              <a:rPr lang="en-US" altLang="zh-TW" sz="3200" b="1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Deliver?</a:t>
            </a:r>
            <a:endParaRPr lang="zh-TW" altLang="en-US" sz="3200" b="1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2532B21-EFF8-7540-8A84-DA6F866D8C68}"/>
              </a:ext>
            </a:extLst>
          </p:cNvPr>
          <p:cNvSpPr txBox="1"/>
          <p:nvPr/>
        </p:nvSpPr>
        <p:spPr>
          <a:xfrm>
            <a:off x="783769" y="1193680"/>
            <a:ext cx="130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Deliver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4B4ECCC-752A-1044-AC46-3B335163CAEE}"/>
              </a:ext>
            </a:extLst>
          </p:cNvPr>
          <p:cNvSpPr txBox="1"/>
          <p:nvPr/>
        </p:nvSpPr>
        <p:spPr>
          <a:xfrm>
            <a:off x="783771" y="5895692"/>
            <a:ext cx="106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DEV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8F14C39-C6CA-CC43-81BB-60539322AD1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850478" y="6126525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AE8EF17-BD18-4948-9B45-B4084A08BCF5}"/>
              </a:ext>
            </a:extLst>
          </p:cNvPr>
          <p:cNvCxnSpPr>
            <a:cxnSpLocks/>
          </p:cNvCxnSpPr>
          <p:nvPr/>
        </p:nvCxnSpPr>
        <p:spPr>
          <a:xfrm>
            <a:off x="2092959" y="1424513"/>
            <a:ext cx="875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向上箭號 12">
            <a:extLst>
              <a:ext uri="{FF2B5EF4-FFF2-40B4-BE49-F238E27FC236}">
                <a16:creationId xmlns:a16="http://schemas.microsoft.com/office/drawing/2014/main" id="{05EBD179-8E9F-5942-8066-5FE11731FE56}"/>
              </a:ext>
            </a:extLst>
          </p:cNvPr>
          <p:cNvSpPr/>
          <p:nvPr/>
        </p:nvSpPr>
        <p:spPr>
          <a:xfrm>
            <a:off x="5586112" y="1655345"/>
            <a:ext cx="580226" cy="4240347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381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0">
            <a:extLst>
              <a:ext uri="{FF2B5EF4-FFF2-40B4-BE49-F238E27FC236}">
                <a16:creationId xmlns:a16="http://schemas.microsoft.com/office/drawing/2014/main" id="{1AB663F4-1BE3-4302-BACF-E6CE9EF57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72">
            <a:extLst>
              <a:ext uri="{FF2B5EF4-FFF2-40B4-BE49-F238E27FC236}">
                <a16:creationId xmlns:a16="http://schemas.microsoft.com/office/drawing/2014/main" id="{C7810772-2C98-43D4-B30D-35AABCCD0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C6B2DCB-D6BB-4E9A-B9BE-C243693268EF}"/>
              </a:ext>
            </a:extLst>
          </p:cNvPr>
          <p:cNvSpPr txBox="1"/>
          <p:nvPr/>
        </p:nvSpPr>
        <p:spPr>
          <a:xfrm>
            <a:off x="5160483" y="4212260"/>
            <a:ext cx="5946579" cy="8017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zh-TW" sz="4000" b="1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Freeform 57">
            <a:extLst>
              <a:ext uri="{FF2B5EF4-FFF2-40B4-BE49-F238E27FC236}">
                <a16:creationId xmlns:a16="http://schemas.microsoft.com/office/drawing/2014/main" id="{311C8916-9B0E-4A82-B20D-1E4FB5BE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6">
            <a:extLst>
              <a:ext uri="{FF2B5EF4-FFF2-40B4-BE49-F238E27FC236}">
                <a16:creationId xmlns:a16="http://schemas.microsoft.com/office/drawing/2014/main" id="{8E27FC16-F334-4C86-91D8-87C92610A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E0F087A-8FBC-4BC8-90C4-80D74A47B07D}"/>
              </a:ext>
            </a:extLst>
          </p:cNvPr>
          <p:cNvSpPr txBox="1"/>
          <p:nvPr/>
        </p:nvSpPr>
        <p:spPr>
          <a:xfrm>
            <a:off x="5735338" y="447489"/>
            <a:ext cx="464101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6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Part2</a:t>
            </a:r>
            <a:r>
              <a:rPr lang="en-US" altLang="zh-TW" sz="24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en-US" altLang="zh-TW" sz="24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version control</a:t>
            </a:r>
            <a:endParaRPr lang="zh-TW" altLang="en-US" sz="24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BD26AFF-7E35-47E9-8673-BCC01590D25E}"/>
              </a:ext>
            </a:extLst>
          </p:cNvPr>
          <p:cNvSpPr txBox="1"/>
          <p:nvPr/>
        </p:nvSpPr>
        <p:spPr>
          <a:xfrm>
            <a:off x="6298294" y="3551028"/>
            <a:ext cx="53512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dirty="0">
                <a:solidFill>
                  <a:prstClr val="black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包版速度變快後，你需要好的</a:t>
            </a:r>
            <a:endParaRPr lang="en-US" altLang="zh-TW" sz="2800" dirty="0">
              <a:solidFill>
                <a:prstClr val="black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6600" b="1" dirty="0">
                <a:solidFill>
                  <a:prstClr val="black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Version</a:t>
            </a:r>
            <a:r>
              <a:rPr lang="zh-TW" altLang="en-US" sz="6600" b="1" dirty="0">
                <a:solidFill>
                  <a:prstClr val="black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 </a:t>
            </a:r>
            <a:endParaRPr lang="en-US" altLang="zh-TW" sz="6600" b="1" dirty="0">
              <a:solidFill>
                <a:prstClr val="black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6600" b="1" dirty="0">
                <a:solidFill>
                  <a:prstClr val="black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Control</a:t>
            </a:r>
            <a:endParaRPr kumimoji="0" lang="zh-TW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043284-53A2-4553-B283-DAAF6A725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55" y="2909454"/>
            <a:ext cx="3008491" cy="300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458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2696523-2A6E-4FB3-8A50-1284245C71C3}"/>
              </a:ext>
            </a:extLst>
          </p:cNvPr>
          <p:cNvSpPr txBox="1"/>
          <p:nvPr/>
        </p:nvSpPr>
        <p:spPr>
          <a:xfrm>
            <a:off x="783769" y="808670"/>
            <a:ext cx="130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Deliver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7A41D1-CA43-4164-B6DE-2AD4853B0CC3}"/>
              </a:ext>
            </a:extLst>
          </p:cNvPr>
          <p:cNvSpPr txBox="1"/>
          <p:nvPr/>
        </p:nvSpPr>
        <p:spPr>
          <a:xfrm>
            <a:off x="783771" y="5510682"/>
            <a:ext cx="106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DEV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722D54A-63FB-4218-B5B9-9F5B3696A05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50478" y="5741515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80AEF69-1391-418A-9012-5A6170A3E867}"/>
              </a:ext>
            </a:extLst>
          </p:cNvPr>
          <p:cNvCxnSpPr>
            <a:cxnSpLocks/>
          </p:cNvCxnSpPr>
          <p:nvPr/>
        </p:nvCxnSpPr>
        <p:spPr>
          <a:xfrm>
            <a:off x="2092959" y="1039503"/>
            <a:ext cx="875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向上箭號 12">
            <a:extLst>
              <a:ext uri="{FF2B5EF4-FFF2-40B4-BE49-F238E27FC236}">
                <a16:creationId xmlns:a16="http://schemas.microsoft.com/office/drawing/2014/main" id="{DD9B26E3-9DF4-D949-88A4-9509BE1FF37F}"/>
              </a:ext>
            </a:extLst>
          </p:cNvPr>
          <p:cNvSpPr/>
          <p:nvPr/>
        </p:nvSpPr>
        <p:spPr>
          <a:xfrm>
            <a:off x="5586112" y="1270335"/>
            <a:ext cx="580226" cy="4240347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4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2696523-2A6E-4FB3-8A50-1284245C71C3}"/>
              </a:ext>
            </a:extLst>
          </p:cNvPr>
          <p:cNvSpPr txBox="1"/>
          <p:nvPr/>
        </p:nvSpPr>
        <p:spPr>
          <a:xfrm>
            <a:off x="783769" y="808670"/>
            <a:ext cx="130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Deliver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7A41D1-CA43-4164-B6DE-2AD4853B0CC3}"/>
              </a:ext>
            </a:extLst>
          </p:cNvPr>
          <p:cNvSpPr txBox="1"/>
          <p:nvPr/>
        </p:nvSpPr>
        <p:spPr>
          <a:xfrm>
            <a:off x="783771" y="5510682"/>
            <a:ext cx="106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DEV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722D54A-63FB-4218-B5B9-9F5B3696A05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50478" y="5741515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80AEF69-1391-418A-9012-5A6170A3E867}"/>
              </a:ext>
            </a:extLst>
          </p:cNvPr>
          <p:cNvCxnSpPr>
            <a:cxnSpLocks/>
          </p:cNvCxnSpPr>
          <p:nvPr/>
        </p:nvCxnSpPr>
        <p:spPr>
          <a:xfrm>
            <a:off x="2092959" y="1039503"/>
            <a:ext cx="875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向上箭號 12">
            <a:extLst>
              <a:ext uri="{FF2B5EF4-FFF2-40B4-BE49-F238E27FC236}">
                <a16:creationId xmlns:a16="http://schemas.microsoft.com/office/drawing/2014/main" id="{DD9B26E3-9DF4-D949-88A4-9509BE1FF37F}"/>
              </a:ext>
            </a:extLst>
          </p:cNvPr>
          <p:cNvSpPr/>
          <p:nvPr/>
        </p:nvSpPr>
        <p:spPr>
          <a:xfrm>
            <a:off x="5586112" y="1270335"/>
            <a:ext cx="580226" cy="188934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7DF31-C1EB-5C41-9217-2DF4EC8A9CB7}"/>
              </a:ext>
            </a:extLst>
          </p:cNvPr>
          <p:cNvSpPr txBox="1"/>
          <p:nvPr/>
        </p:nvSpPr>
        <p:spPr>
          <a:xfrm>
            <a:off x="783772" y="3159676"/>
            <a:ext cx="10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SIT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19753950-86F7-AF48-A365-5D00B18F1F2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850478" y="3390509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向上箭號 12">
            <a:extLst>
              <a:ext uri="{FF2B5EF4-FFF2-40B4-BE49-F238E27FC236}">
                <a16:creationId xmlns:a16="http://schemas.microsoft.com/office/drawing/2014/main" id="{24107EF2-298B-FD47-8115-0688223464D6}"/>
              </a:ext>
            </a:extLst>
          </p:cNvPr>
          <p:cNvSpPr/>
          <p:nvPr/>
        </p:nvSpPr>
        <p:spPr>
          <a:xfrm>
            <a:off x="5586112" y="3621340"/>
            <a:ext cx="580226" cy="188934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636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E22A13D-B218-984C-BA73-40D674971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3683" y="639845"/>
            <a:ext cx="1761136" cy="1768475"/>
          </a:xfrm>
          <a:prstGeom prst="ellipse">
            <a:avLst/>
          </a:prstGeom>
        </p:spPr>
      </p:pic>
      <p:sp>
        <p:nvSpPr>
          <p:cNvPr id="7" name="圓角矩形 6">
            <a:extLst>
              <a:ext uri="{FF2B5EF4-FFF2-40B4-BE49-F238E27FC236}">
                <a16:creationId xmlns:a16="http://schemas.microsoft.com/office/drawing/2014/main" id="{4322E0C2-2197-CA4F-BC55-5BEA788A5BF3}"/>
              </a:ext>
            </a:extLst>
          </p:cNvPr>
          <p:cNvSpPr/>
          <p:nvPr/>
        </p:nvSpPr>
        <p:spPr>
          <a:xfrm>
            <a:off x="3357003" y="978959"/>
            <a:ext cx="6600092" cy="109024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V1 </a:t>
            </a:r>
            <a:r>
              <a:rPr kumimoji="1" lang="zh-CN" altLang="en-US" sz="2400" dirty="0">
                <a:solidFill>
                  <a:schemeClr val="tx1"/>
                </a:solidFill>
              </a:rPr>
              <a:t>版本這禮拜要交付給客戶，請</a:t>
            </a:r>
            <a:r>
              <a:rPr kumimoji="1" lang="zh-TW" altLang="en-US" sz="2400" dirty="0">
                <a:solidFill>
                  <a:schemeClr val="tx1"/>
                </a:solidFill>
              </a:rPr>
              <a:t> </a:t>
            </a:r>
            <a:r>
              <a:rPr kumimoji="1" lang="en-US" altLang="zh-TW" sz="2400" dirty="0">
                <a:solidFill>
                  <a:schemeClr val="tx1"/>
                </a:solidFill>
              </a:rPr>
              <a:t>RD </a:t>
            </a:r>
            <a:r>
              <a:rPr kumimoji="1" lang="zh-CN" altLang="en-US" sz="2400" dirty="0">
                <a:solidFill>
                  <a:schemeClr val="tx1"/>
                </a:solidFill>
              </a:rPr>
              <a:t>協助包版並請</a:t>
            </a:r>
            <a:r>
              <a:rPr kumimoji="1" lang="zh-TW" altLang="en-US" sz="2400" dirty="0">
                <a:solidFill>
                  <a:schemeClr val="tx1"/>
                </a:solidFill>
              </a:rPr>
              <a:t> </a:t>
            </a:r>
            <a:r>
              <a:rPr kumimoji="1" lang="en-US" altLang="zh-TW" sz="2400" dirty="0">
                <a:solidFill>
                  <a:schemeClr val="tx1"/>
                </a:solidFill>
              </a:rPr>
              <a:t>QA </a:t>
            </a:r>
            <a:r>
              <a:rPr kumimoji="1" lang="zh-CN" altLang="en-US" sz="2400" dirty="0">
                <a:solidFill>
                  <a:schemeClr val="tx1"/>
                </a:solidFill>
              </a:rPr>
              <a:t>複測</a:t>
            </a:r>
            <a:r>
              <a:rPr kumimoji="1" lang="zh-TW" altLang="en-US" sz="2400" dirty="0">
                <a:solidFill>
                  <a:schemeClr val="tx1"/>
                </a:solidFill>
              </a:rPr>
              <a:t> </a:t>
            </a:r>
            <a:r>
              <a:rPr kumimoji="1" lang="en-US" altLang="zh-TW" sz="2400" dirty="0">
                <a:solidFill>
                  <a:schemeClr val="tx1"/>
                </a:solidFill>
              </a:rPr>
              <a:t>mantis</a:t>
            </a:r>
            <a:r>
              <a:rPr kumimoji="1" lang="zh-CN" altLang="en-US" sz="2400" dirty="0">
                <a:solidFill>
                  <a:schemeClr val="tx1"/>
                </a:solidFill>
              </a:rPr>
              <a:t>。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0CE4004-AF71-5340-A078-38FA2E8DD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764" y="2546752"/>
            <a:ext cx="1872402" cy="1872402"/>
          </a:xfrm>
          <a:prstGeom prst="ellipse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826DCBC-D089-6748-9C8E-8A85771DD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979" y="2204872"/>
            <a:ext cx="2911892" cy="251150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984E1D3-D981-084A-8CF7-636D14B8F8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833"/>
          <a:stretch/>
        </p:blipFill>
        <p:spPr>
          <a:xfrm>
            <a:off x="1042737" y="4447327"/>
            <a:ext cx="1763283" cy="1760406"/>
          </a:xfrm>
          <a:prstGeom prst="ellipse">
            <a:avLst/>
          </a:prstGeom>
        </p:spPr>
      </p:pic>
      <p:sp>
        <p:nvSpPr>
          <p:cNvPr id="11" name="圓角矩形 10">
            <a:extLst>
              <a:ext uri="{FF2B5EF4-FFF2-40B4-BE49-F238E27FC236}">
                <a16:creationId xmlns:a16="http://schemas.microsoft.com/office/drawing/2014/main" id="{FC7C7792-2B66-634F-ADD5-4960838E674E}"/>
              </a:ext>
            </a:extLst>
          </p:cNvPr>
          <p:cNvSpPr/>
          <p:nvPr/>
        </p:nvSpPr>
        <p:spPr>
          <a:xfrm>
            <a:off x="3086873" y="4939522"/>
            <a:ext cx="6600092" cy="109024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( </a:t>
            </a:r>
            <a:r>
              <a:rPr kumimoji="1" lang="zh-CN" altLang="en-US" sz="2400" dirty="0">
                <a:solidFill>
                  <a:schemeClr val="tx1"/>
                </a:solidFill>
              </a:rPr>
              <a:t>臭</a:t>
            </a:r>
            <a:r>
              <a:rPr kumimoji="1" lang="zh-TW" altLang="en-US" sz="2400" dirty="0">
                <a:solidFill>
                  <a:schemeClr val="tx1"/>
                </a:solidFill>
              </a:rPr>
              <a:t> </a:t>
            </a:r>
            <a:r>
              <a:rPr kumimoji="1" lang="en-US" altLang="zh-TW" sz="2400" dirty="0">
                <a:solidFill>
                  <a:schemeClr val="tx1"/>
                </a:solidFill>
              </a:rPr>
              <a:t>RD, </a:t>
            </a:r>
            <a:r>
              <a:rPr kumimoji="1" lang="zh-CN" altLang="en-US" sz="2400" dirty="0">
                <a:solidFill>
                  <a:schemeClr val="tx1"/>
                </a:solidFill>
              </a:rPr>
              <a:t>程式都亂修</a:t>
            </a:r>
            <a:r>
              <a:rPr kumimoji="1" lang="en-US" altLang="zh-CN" sz="2400" dirty="0">
                <a:solidFill>
                  <a:schemeClr val="tx1"/>
                </a:solidFill>
              </a:rPr>
              <a:t>..</a:t>
            </a:r>
            <a:r>
              <a:rPr kumimoji="1" lang="en-US" altLang="zh-TW" sz="2400" dirty="0">
                <a:solidFill>
                  <a:schemeClr val="tx1"/>
                </a:solidFill>
              </a:rPr>
              <a:t>)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30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4939DD-4FD4-4129-A89C-FD1EA1D08997}"/>
              </a:ext>
            </a:extLst>
          </p:cNvPr>
          <p:cNvSpPr txBox="1"/>
          <p:nvPr/>
        </p:nvSpPr>
        <p:spPr>
          <a:xfrm>
            <a:off x="783772" y="3159676"/>
            <a:ext cx="10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SIT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96523-2A6E-4FB3-8A50-1284245C71C3}"/>
              </a:ext>
            </a:extLst>
          </p:cNvPr>
          <p:cNvSpPr txBox="1"/>
          <p:nvPr/>
        </p:nvSpPr>
        <p:spPr>
          <a:xfrm>
            <a:off x="783769" y="808670"/>
            <a:ext cx="130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Deliver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7A41D1-CA43-4164-B6DE-2AD4853B0CC3}"/>
              </a:ext>
            </a:extLst>
          </p:cNvPr>
          <p:cNvSpPr txBox="1"/>
          <p:nvPr/>
        </p:nvSpPr>
        <p:spPr>
          <a:xfrm>
            <a:off x="783771" y="5510682"/>
            <a:ext cx="106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DEV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722D54A-63FB-4218-B5B9-9F5B3696A05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50478" y="5741515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8861108-87E1-4349-A928-53F018EBF02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50478" y="3390509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80AEF69-1391-418A-9012-5A6170A3E867}"/>
              </a:ext>
            </a:extLst>
          </p:cNvPr>
          <p:cNvCxnSpPr>
            <a:cxnSpLocks/>
          </p:cNvCxnSpPr>
          <p:nvPr/>
        </p:nvCxnSpPr>
        <p:spPr>
          <a:xfrm>
            <a:off x="2092959" y="1039503"/>
            <a:ext cx="875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C0F6B454-1EF1-44A8-B2DE-F715B7495141}"/>
              </a:ext>
            </a:extLst>
          </p:cNvPr>
          <p:cNvSpPr/>
          <p:nvPr/>
        </p:nvSpPr>
        <p:spPr>
          <a:xfrm>
            <a:off x="2932689" y="5471513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940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4939DD-4FD4-4129-A89C-FD1EA1D08997}"/>
              </a:ext>
            </a:extLst>
          </p:cNvPr>
          <p:cNvSpPr txBox="1"/>
          <p:nvPr/>
        </p:nvSpPr>
        <p:spPr>
          <a:xfrm>
            <a:off x="783772" y="3159676"/>
            <a:ext cx="10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SIT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96523-2A6E-4FB3-8A50-1284245C71C3}"/>
              </a:ext>
            </a:extLst>
          </p:cNvPr>
          <p:cNvSpPr txBox="1"/>
          <p:nvPr/>
        </p:nvSpPr>
        <p:spPr>
          <a:xfrm>
            <a:off x="783769" y="808670"/>
            <a:ext cx="130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Deliver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7A41D1-CA43-4164-B6DE-2AD4853B0CC3}"/>
              </a:ext>
            </a:extLst>
          </p:cNvPr>
          <p:cNvSpPr txBox="1"/>
          <p:nvPr/>
        </p:nvSpPr>
        <p:spPr>
          <a:xfrm>
            <a:off x="783771" y="5510682"/>
            <a:ext cx="106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DEV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上箭號 12">
            <a:extLst>
              <a:ext uri="{FF2B5EF4-FFF2-40B4-BE49-F238E27FC236}">
                <a16:creationId xmlns:a16="http://schemas.microsoft.com/office/drawing/2014/main" id="{8F44A27F-CE2B-4EA8-AF64-757E7195D6AC}"/>
              </a:ext>
            </a:extLst>
          </p:cNvPr>
          <p:cNvSpPr/>
          <p:nvPr/>
        </p:nvSpPr>
        <p:spPr>
          <a:xfrm>
            <a:off x="3007036" y="3587688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722D54A-63FB-4218-B5B9-9F5B3696A05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50478" y="5741515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8861108-87E1-4349-A928-53F018EBF02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50478" y="3390509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橢圓 1">
            <a:extLst>
              <a:ext uri="{FF2B5EF4-FFF2-40B4-BE49-F238E27FC236}">
                <a16:creationId xmlns:a16="http://schemas.microsoft.com/office/drawing/2014/main" id="{A71AD6EC-934D-4B56-A2D8-510C40FED991}"/>
              </a:ext>
            </a:extLst>
          </p:cNvPr>
          <p:cNvSpPr/>
          <p:nvPr/>
        </p:nvSpPr>
        <p:spPr>
          <a:xfrm>
            <a:off x="2828116" y="4628421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80AEF69-1391-418A-9012-5A6170A3E867}"/>
              </a:ext>
            </a:extLst>
          </p:cNvPr>
          <p:cNvCxnSpPr>
            <a:cxnSpLocks/>
          </p:cNvCxnSpPr>
          <p:nvPr/>
        </p:nvCxnSpPr>
        <p:spPr>
          <a:xfrm>
            <a:off x="2092959" y="1039503"/>
            <a:ext cx="875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C0F6B454-1EF1-44A8-B2DE-F715B7495141}"/>
              </a:ext>
            </a:extLst>
          </p:cNvPr>
          <p:cNvSpPr/>
          <p:nvPr/>
        </p:nvSpPr>
        <p:spPr>
          <a:xfrm>
            <a:off x="2932689" y="5471513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06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2F380326-4CFD-4D1C-AF3A-AC78401789EA}"/>
              </a:ext>
            </a:extLst>
          </p:cNvPr>
          <p:cNvSpPr txBox="1"/>
          <p:nvPr/>
        </p:nvSpPr>
        <p:spPr>
          <a:xfrm>
            <a:off x="101599" y="196354"/>
            <a:ext cx="5200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傳統的手動包版流程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圓角矩形 77">
            <a:extLst>
              <a:ext uri="{FF2B5EF4-FFF2-40B4-BE49-F238E27FC236}">
                <a16:creationId xmlns:a16="http://schemas.microsoft.com/office/drawing/2014/main" id="{238AC98D-3C02-4604-8EBF-8360C39B0DE9}"/>
              </a:ext>
            </a:extLst>
          </p:cNvPr>
          <p:cNvSpPr/>
          <p:nvPr/>
        </p:nvSpPr>
        <p:spPr>
          <a:xfrm>
            <a:off x="203199" y="2207386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檢查核心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擴充版號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圓角矩形 77">
            <a:extLst>
              <a:ext uri="{FF2B5EF4-FFF2-40B4-BE49-F238E27FC236}">
                <a16:creationId xmlns:a16="http://schemas.microsoft.com/office/drawing/2014/main" id="{3A17E4F5-3763-47E9-9DAF-B5D8FFD63D4F}"/>
              </a:ext>
            </a:extLst>
          </p:cNvPr>
          <p:cNvSpPr/>
          <p:nvPr/>
        </p:nvSpPr>
        <p:spPr>
          <a:xfrm>
            <a:off x="1472326" y="2207386"/>
            <a:ext cx="712948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上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git</a:t>
            </a:r>
          </a:p>
        </p:txBody>
      </p:sp>
      <p:sp>
        <p:nvSpPr>
          <p:cNvPr id="23" name="圓角矩形 77">
            <a:extLst>
              <a:ext uri="{FF2B5EF4-FFF2-40B4-BE49-F238E27FC236}">
                <a16:creationId xmlns:a16="http://schemas.microsoft.com/office/drawing/2014/main" id="{EEBCEB63-C631-4BA1-B047-EA367955A249}"/>
              </a:ext>
            </a:extLst>
          </p:cNvPr>
          <p:cNvSpPr/>
          <p:nvPr/>
        </p:nvSpPr>
        <p:spPr>
          <a:xfrm>
            <a:off x="2336806" y="2207385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打包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angular</a:t>
            </a:r>
          </a:p>
        </p:txBody>
      </p:sp>
      <p:sp>
        <p:nvSpPr>
          <p:cNvPr id="24" name="圓角矩形 77">
            <a:extLst>
              <a:ext uri="{FF2B5EF4-FFF2-40B4-BE49-F238E27FC236}">
                <a16:creationId xmlns:a16="http://schemas.microsoft.com/office/drawing/2014/main" id="{807775FF-93A6-40FD-BBA4-42163EA7C657}"/>
              </a:ext>
            </a:extLst>
          </p:cNvPr>
          <p:cNvSpPr/>
          <p:nvPr/>
        </p:nvSpPr>
        <p:spPr>
          <a:xfrm>
            <a:off x="3605933" y="2207386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打包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android app</a:t>
            </a:r>
          </a:p>
        </p:txBody>
      </p:sp>
      <p:sp>
        <p:nvSpPr>
          <p:cNvPr id="25" name="圓角矩形 77">
            <a:extLst>
              <a:ext uri="{FF2B5EF4-FFF2-40B4-BE49-F238E27FC236}">
                <a16:creationId xmlns:a16="http://schemas.microsoft.com/office/drawing/2014/main" id="{4C62B1F8-60F3-41DD-8798-1BC7F126E902}"/>
              </a:ext>
            </a:extLst>
          </p:cNvPr>
          <p:cNvSpPr/>
          <p:nvPr/>
        </p:nvSpPr>
        <p:spPr>
          <a:xfrm>
            <a:off x="4875060" y="2204971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打包</a:t>
            </a:r>
            <a:r>
              <a:rPr kumimoji="1" lang="en-US" altLang="zh-TW" sz="1600" dirty="0" err="1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ios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 </a:t>
            </a: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app</a:t>
            </a:r>
          </a:p>
        </p:txBody>
      </p:sp>
      <p:sp>
        <p:nvSpPr>
          <p:cNvPr id="26" name="圓角矩形 77">
            <a:extLst>
              <a:ext uri="{FF2B5EF4-FFF2-40B4-BE49-F238E27FC236}">
                <a16:creationId xmlns:a16="http://schemas.microsoft.com/office/drawing/2014/main" id="{F32F2CE1-0923-4838-ABAB-E9F7B9745CE8}"/>
              </a:ext>
            </a:extLst>
          </p:cNvPr>
          <p:cNvSpPr/>
          <p:nvPr/>
        </p:nvSpPr>
        <p:spPr>
          <a:xfrm>
            <a:off x="6144187" y="2207386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上傳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garden</a:t>
            </a:r>
          </a:p>
        </p:txBody>
      </p:sp>
      <p:sp>
        <p:nvSpPr>
          <p:cNvPr id="27" name="圓角矩形 77">
            <a:extLst>
              <a:ext uri="{FF2B5EF4-FFF2-40B4-BE49-F238E27FC236}">
                <a16:creationId xmlns:a16="http://schemas.microsoft.com/office/drawing/2014/main" id="{2891FD1B-2102-486A-99A2-AC62B29870EF}"/>
              </a:ext>
            </a:extLst>
          </p:cNvPr>
          <p:cNvSpPr/>
          <p:nvPr/>
        </p:nvSpPr>
        <p:spPr>
          <a:xfrm>
            <a:off x="7413314" y="2204720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交付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核心程式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8" name="圓角矩形 77">
            <a:extLst>
              <a:ext uri="{FF2B5EF4-FFF2-40B4-BE49-F238E27FC236}">
                <a16:creationId xmlns:a16="http://schemas.microsoft.com/office/drawing/2014/main" id="{CA6D9B6E-90C0-4903-A9C0-F12E5BEC235A}"/>
              </a:ext>
            </a:extLst>
          </p:cNvPr>
          <p:cNvSpPr/>
          <p:nvPr/>
        </p:nvSpPr>
        <p:spPr>
          <a:xfrm>
            <a:off x="8682441" y="2204721"/>
            <a:ext cx="740959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押上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tag</a:t>
            </a:r>
          </a:p>
        </p:txBody>
      </p:sp>
      <p:sp>
        <p:nvSpPr>
          <p:cNvPr id="29" name="圓角矩形 77">
            <a:extLst>
              <a:ext uri="{FF2B5EF4-FFF2-40B4-BE49-F238E27FC236}">
                <a16:creationId xmlns:a16="http://schemas.microsoft.com/office/drawing/2014/main" id="{DCE5F5CA-B1A6-4E06-A1CB-2CCCC98B33A8}"/>
              </a:ext>
            </a:extLst>
          </p:cNvPr>
          <p:cNvSpPr/>
          <p:nvPr/>
        </p:nvSpPr>
        <p:spPr>
          <a:xfrm>
            <a:off x="9574932" y="2199514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交付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0" name="圓角矩形 77">
            <a:extLst>
              <a:ext uri="{FF2B5EF4-FFF2-40B4-BE49-F238E27FC236}">
                <a16:creationId xmlns:a16="http://schemas.microsoft.com/office/drawing/2014/main" id="{5CCD6071-CE69-4193-A510-38AF70947332}"/>
              </a:ext>
            </a:extLst>
          </p:cNvPr>
          <p:cNvSpPr/>
          <p:nvPr/>
        </p:nvSpPr>
        <p:spPr>
          <a:xfrm>
            <a:off x="10844059" y="2199513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押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tag</a:t>
            </a:r>
          </a:p>
        </p:txBody>
      </p:sp>
      <p:cxnSp>
        <p:nvCxnSpPr>
          <p:cNvPr id="32" name="接點: 弧形 31">
            <a:extLst>
              <a:ext uri="{FF2B5EF4-FFF2-40B4-BE49-F238E27FC236}">
                <a16:creationId xmlns:a16="http://schemas.microsoft.com/office/drawing/2014/main" id="{7E810DE2-9275-4CB8-8F85-AA61CDFE52CB}"/>
              </a:ext>
            </a:extLst>
          </p:cNvPr>
          <p:cNvCxnSpPr>
            <a:stCxn id="21" idx="2"/>
            <a:endCxn id="26" idx="2"/>
          </p:cNvCxnSpPr>
          <p:nvPr/>
        </p:nvCxnSpPr>
        <p:spPr>
          <a:xfrm rot="16200000" flipH="1">
            <a:off x="3732491" y="-36795"/>
            <a:ext cx="12700" cy="5940988"/>
          </a:xfrm>
          <a:prstGeom prst="curvedConnector3">
            <a:avLst>
              <a:gd name="adj1" fmla="val 5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24BD146-BCA2-4369-A062-44532F359ED1}"/>
              </a:ext>
            </a:extLst>
          </p:cNvPr>
          <p:cNvSpPr txBox="1"/>
          <p:nvPr/>
        </p:nvSpPr>
        <p:spPr>
          <a:xfrm>
            <a:off x="3140901" y="315988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60 mins</a:t>
            </a:r>
            <a:endParaRPr lang="zh-TW" altLang="en-US" b="1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657AA86-2E38-4577-A183-20C62DFF2AE5}"/>
              </a:ext>
            </a:extLst>
          </p:cNvPr>
          <p:cNvSpPr/>
          <p:nvPr/>
        </p:nvSpPr>
        <p:spPr>
          <a:xfrm>
            <a:off x="0" y="1280160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通知包版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B178193-AE7E-4421-9150-35E9955A7794}"/>
              </a:ext>
            </a:extLst>
          </p:cNvPr>
          <p:cNvSpPr/>
          <p:nvPr/>
        </p:nvSpPr>
        <p:spPr>
          <a:xfrm>
            <a:off x="6973454" y="1280160"/>
            <a:ext cx="1117595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</a:t>
            </a:r>
            <a:r>
              <a:rPr lang="en-US" altLang="zh-TW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QA</a:t>
            </a:r>
          </a:p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測試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8BE95A8-CBFA-4B28-96A2-4135B964296D}"/>
              </a:ext>
            </a:extLst>
          </p:cNvPr>
          <p:cNvSpPr/>
          <p:nvPr/>
        </p:nvSpPr>
        <p:spPr>
          <a:xfrm>
            <a:off x="11501120" y="1280160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交付完成</a:t>
            </a:r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79675AA8-0528-47A0-AB01-95A8B4249CF3}"/>
              </a:ext>
            </a:extLst>
          </p:cNvPr>
          <p:cNvSpPr/>
          <p:nvPr/>
        </p:nvSpPr>
        <p:spPr>
          <a:xfrm rot="5400000">
            <a:off x="6771178" y="1524000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3F2AE648-4F5B-43F4-A12E-ACF32A0E5F88}"/>
              </a:ext>
            </a:extLst>
          </p:cNvPr>
          <p:cNvSpPr/>
          <p:nvPr/>
        </p:nvSpPr>
        <p:spPr>
          <a:xfrm rot="5400000">
            <a:off x="11399520" y="1524000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C19295C6-0F90-49F8-BB54-E1499540B69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90880" y="1630680"/>
            <a:ext cx="6070138" cy="5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C4B4FCE8-6BD4-4DAC-9E67-3353BBAC93FA}"/>
              </a:ext>
            </a:extLst>
          </p:cNvPr>
          <p:cNvCxnSpPr>
            <a:cxnSpLocks/>
            <a:stCxn id="39" idx="3"/>
            <a:endCxn id="44" idx="3"/>
          </p:cNvCxnSpPr>
          <p:nvPr/>
        </p:nvCxnSpPr>
        <p:spPr>
          <a:xfrm>
            <a:off x="8091049" y="1630680"/>
            <a:ext cx="3298311" cy="5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193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4939DD-4FD4-4129-A89C-FD1EA1D08997}"/>
              </a:ext>
            </a:extLst>
          </p:cNvPr>
          <p:cNvSpPr txBox="1"/>
          <p:nvPr/>
        </p:nvSpPr>
        <p:spPr>
          <a:xfrm>
            <a:off x="783772" y="3159676"/>
            <a:ext cx="10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SIT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96523-2A6E-4FB3-8A50-1284245C71C3}"/>
              </a:ext>
            </a:extLst>
          </p:cNvPr>
          <p:cNvSpPr txBox="1"/>
          <p:nvPr/>
        </p:nvSpPr>
        <p:spPr>
          <a:xfrm>
            <a:off x="783769" y="808670"/>
            <a:ext cx="130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Deliver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7A41D1-CA43-4164-B6DE-2AD4853B0CC3}"/>
              </a:ext>
            </a:extLst>
          </p:cNvPr>
          <p:cNvSpPr txBox="1"/>
          <p:nvPr/>
        </p:nvSpPr>
        <p:spPr>
          <a:xfrm>
            <a:off x="783771" y="5510682"/>
            <a:ext cx="106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DEV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上箭號 12">
            <a:extLst>
              <a:ext uri="{FF2B5EF4-FFF2-40B4-BE49-F238E27FC236}">
                <a16:creationId xmlns:a16="http://schemas.microsoft.com/office/drawing/2014/main" id="{8F44A27F-CE2B-4EA8-AF64-757E7195D6AC}"/>
              </a:ext>
            </a:extLst>
          </p:cNvPr>
          <p:cNvSpPr/>
          <p:nvPr/>
        </p:nvSpPr>
        <p:spPr>
          <a:xfrm>
            <a:off x="3007036" y="3587688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向上箭號 15">
            <a:extLst>
              <a:ext uri="{FF2B5EF4-FFF2-40B4-BE49-F238E27FC236}">
                <a16:creationId xmlns:a16="http://schemas.microsoft.com/office/drawing/2014/main" id="{4BFF58F8-4F5F-4DB5-B50B-C7EECF597B6A}"/>
              </a:ext>
            </a:extLst>
          </p:cNvPr>
          <p:cNvSpPr/>
          <p:nvPr/>
        </p:nvSpPr>
        <p:spPr>
          <a:xfrm rot="10800000">
            <a:off x="3689226" y="3623036"/>
            <a:ext cx="346899" cy="2010771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722D54A-63FB-4218-B5B9-9F5B3696A05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50478" y="5741515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8861108-87E1-4349-A928-53F018EBF02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50478" y="3390509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橢圓 1">
            <a:extLst>
              <a:ext uri="{FF2B5EF4-FFF2-40B4-BE49-F238E27FC236}">
                <a16:creationId xmlns:a16="http://schemas.microsoft.com/office/drawing/2014/main" id="{A71AD6EC-934D-4B56-A2D8-510C40FED991}"/>
              </a:ext>
            </a:extLst>
          </p:cNvPr>
          <p:cNvSpPr/>
          <p:nvPr/>
        </p:nvSpPr>
        <p:spPr>
          <a:xfrm>
            <a:off x="2828116" y="4628421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AEB7491-5FC7-419F-B4D9-E46A13221714}"/>
              </a:ext>
            </a:extLst>
          </p:cNvPr>
          <p:cNvSpPr/>
          <p:nvPr/>
        </p:nvSpPr>
        <p:spPr>
          <a:xfrm>
            <a:off x="3486865" y="388824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4FAF40CB-29B6-4A6D-ABA7-66E2251B6CB9}"/>
              </a:ext>
            </a:extLst>
          </p:cNvPr>
          <p:cNvCxnSpPr>
            <a:cxnSpLocks/>
          </p:cNvCxnSpPr>
          <p:nvPr/>
        </p:nvCxnSpPr>
        <p:spPr>
          <a:xfrm>
            <a:off x="2092959" y="1039503"/>
            <a:ext cx="875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C315BFC-B539-44BE-B805-63E0CA868624}"/>
              </a:ext>
            </a:extLst>
          </p:cNvPr>
          <p:cNvSpPr/>
          <p:nvPr/>
        </p:nvSpPr>
        <p:spPr>
          <a:xfrm>
            <a:off x="2932689" y="5471513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339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4939DD-4FD4-4129-A89C-FD1EA1D08997}"/>
              </a:ext>
            </a:extLst>
          </p:cNvPr>
          <p:cNvSpPr txBox="1"/>
          <p:nvPr/>
        </p:nvSpPr>
        <p:spPr>
          <a:xfrm>
            <a:off x="783772" y="3159676"/>
            <a:ext cx="10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SIT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96523-2A6E-4FB3-8A50-1284245C71C3}"/>
              </a:ext>
            </a:extLst>
          </p:cNvPr>
          <p:cNvSpPr txBox="1"/>
          <p:nvPr/>
        </p:nvSpPr>
        <p:spPr>
          <a:xfrm>
            <a:off x="783769" y="808670"/>
            <a:ext cx="130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Deliver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7A41D1-CA43-4164-B6DE-2AD4853B0CC3}"/>
              </a:ext>
            </a:extLst>
          </p:cNvPr>
          <p:cNvSpPr txBox="1"/>
          <p:nvPr/>
        </p:nvSpPr>
        <p:spPr>
          <a:xfrm>
            <a:off x="783771" y="5510682"/>
            <a:ext cx="106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DEV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上箭號 12">
            <a:extLst>
              <a:ext uri="{FF2B5EF4-FFF2-40B4-BE49-F238E27FC236}">
                <a16:creationId xmlns:a16="http://schemas.microsoft.com/office/drawing/2014/main" id="{8F44A27F-CE2B-4EA8-AF64-757E7195D6AC}"/>
              </a:ext>
            </a:extLst>
          </p:cNvPr>
          <p:cNvSpPr/>
          <p:nvPr/>
        </p:nvSpPr>
        <p:spPr>
          <a:xfrm>
            <a:off x="3007036" y="3587688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向上箭號 15">
            <a:extLst>
              <a:ext uri="{FF2B5EF4-FFF2-40B4-BE49-F238E27FC236}">
                <a16:creationId xmlns:a16="http://schemas.microsoft.com/office/drawing/2014/main" id="{4BFF58F8-4F5F-4DB5-B50B-C7EECF597B6A}"/>
              </a:ext>
            </a:extLst>
          </p:cNvPr>
          <p:cNvSpPr/>
          <p:nvPr/>
        </p:nvSpPr>
        <p:spPr>
          <a:xfrm rot="10800000">
            <a:off x="3689226" y="3623036"/>
            <a:ext cx="346899" cy="2010771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722D54A-63FB-4218-B5B9-9F5B3696A05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50478" y="5741515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8861108-87E1-4349-A928-53F018EBF02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50478" y="3390509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向上箭號 12">
            <a:extLst>
              <a:ext uri="{FF2B5EF4-FFF2-40B4-BE49-F238E27FC236}">
                <a16:creationId xmlns:a16="http://schemas.microsoft.com/office/drawing/2014/main" id="{C054C683-587B-4892-8A4A-5AADA9065FD8}"/>
              </a:ext>
            </a:extLst>
          </p:cNvPr>
          <p:cNvSpPr/>
          <p:nvPr/>
        </p:nvSpPr>
        <p:spPr>
          <a:xfrm>
            <a:off x="4381452" y="3623868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A71AD6EC-934D-4B56-A2D8-510C40FED991}"/>
              </a:ext>
            </a:extLst>
          </p:cNvPr>
          <p:cNvSpPr/>
          <p:nvPr/>
        </p:nvSpPr>
        <p:spPr>
          <a:xfrm>
            <a:off x="2828116" y="4628421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AEB7491-5FC7-419F-B4D9-E46A13221714}"/>
              </a:ext>
            </a:extLst>
          </p:cNvPr>
          <p:cNvSpPr/>
          <p:nvPr/>
        </p:nvSpPr>
        <p:spPr>
          <a:xfrm>
            <a:off x="3486865" y="388824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907226B-6956-4E05-8823-EA076944173E}"/>
              </a:ext>
            </a:extLst>
          </p:cNvPr>
          <p:cNvSpPr/>
          <p:nvPr/>
        </p:nvSpPr>
        <p:spPr>
          <a:xfrm>
            <a:off x="4202532" y="4628421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9F4F4E2-01B5-4028-BC8D-18F945DA11FE}"/>
              </a:ext>
            </a:extLst>
          </p:cNvPr>
          <p:cNvCxnSpPr>
            <a:cxnSpLocks/>
          </p:cNvCxnSpPr>
          <p:nvPr/>
        </p:nvCxnSpPr>
        <p:spPr>
          <a:xfrm>
            <a:off x="2092959" y="1039503"/>
            <a:ext cx="875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C2C9AF71-07B9-4335-BA8E-5B6077FFA35C}"/>
              </a:ext>
            </a:extLst>
          </p:cNvPr>
          <p:cNvSpPr/>
          <p:nvPr/>
        </p:nvSpPr>
        <p:spPr>
          <a:xfrm>
            <a:off x="2932689" y="5471513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9091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4939DD-4FD4-4129-A89C-FD1EA1D08997}"/>
              </a:ext>
            </a:extLst>
          </p:cNvPr>
          <p:cNvSpPr txBox="1"/>
          <p:nvPr/>
        </p:nvSpPr>
        <p:spPr>
          <a:xfrm>
            <a:off x="783772" y="3159676"/>
            <a:ext cx="10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SIT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96523-2A6E-4FB3-8A50-1284245C71C3}"/>
              </a:ext>
            </a:extLst>
          </p:cNvPr>
          <p:cNvSpPr txBox="1"/>
          <p:nvPr/>
        </p:nvSpPr>
        <p:spPr>
          <a:xfrm>
            <a:off x="783769" y="808670"/>
            <a:ext cx="130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Deliver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7A41D1-CA43-4164-B6DE-2AD4853B0CC3}"/>
              </a:ext>
            </a:extLst>
          </p:cNvPr>
          <p:cNvSpPr txBox="1"/>
          <p:nvPr/>
        </p:nvSpPr>
        <p:spPr>
          <a:xfrm>
            <a:off x="783771" y="5510682"/>
            <a:ext cx="106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DEV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上箭號 12">
            <a:extLst>
              <a:ext uri="{FF2B5EF4-FFF2-40B4-BE49-F238E27FC236}">
                <a16:creationId xmlns:a16="http://schemas.microsoft.com/office/drawing/2014/main" id="{8F44A27F-CE2B-4EA8-AF64-757E7195D6AC}"/>
              </a:ext>
            </a:extLst>
          </p:cNvPr>
          <p:cNvSpPr/>
          <p:nvPr/>
        </p:nvSpPr>
        <p:spPr>
          <a:xfrm>
            <a:off x="3007036" y="3587688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向上箭號 15">
            <a:extLst>
              <a:ext uri="{FF2B5EF4-FFF2-40B4-BE49-F238E27FC236}">
                <a16:creationId xmlns:a16="http://schemas.microsoft.com/office/drawing/2014/main" id="{4BFF58F8-4F5F-4DB5-B50B-C7EECF597B6A}"/>
              </a:ext>
            </a:extLst>
          </p:cNvPr>
          <p:cNvSpPr/>
          <p:nvPr/>
        </p:nvSpPr>
        <p:spPr>
          <a:xfrm rot="10800000">
            <a:off x="3689226" y="3623036"/>
            <a:ext cx="346899" cy="2010771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722D54A-63FB-4218-B5B9-9F5B3696A05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50478" y="5741515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8861108-87E1-4349-A928-53F018EBF02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50478" y="3390509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向上箭號 12">
            <a:extLst>
              <a:ext uri="{FF2B5EF4-FFF2-40B4-BE49-F238E27FC236}">
                <a16:creationId xmlns:a16="http://schemas.microsoft.com/office/drawing/2014/main" id="{C054C683-587B-4892-8A4A-5AADA9065FD8}"/>
              </a:ext>
            </a:extLst>
          </p:cNvPr>
          <p:cNvSpPr/>
          <p:nvPr/>
        </p:nvSpPr>
        <p:spPr>
          <a:xfrm>
            <a:off x="4381452" y="3623868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向上箭號 15">
            <a:extLst>
              <a:ext uri="{FF2B5EF4-FFF2-40B4-BE49-F238E27FC236}">
                <a16:creationId xmlns:a16="http://schemas.microsoft.com/office/drawing/2014/main" id="{7B5AAF31-08B9-4A4D-BCBF-40CFD11E4318}"/>
              </a:ext>
            </a:extLst>
          </p:cNvPr>
          <p:cNvSpPr/>
          <p:nvPr/>
        </p:nvSpPr>
        <p:spPr>
          <a:xfrm rot="10800000">
            <a:off x="5063642" y="3659216"/>
            <a:ext cx="346899" cy="2010771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A71AD6EC-934D-4B56-A2D8-510C40FED991}"/>
              </a:ext>
            </a:extLst>
          </p:cNvPr>
          <p:cNvSpPr/>
          <p:nvPr/>
        </p:nvSpPr>
        <p:spPr>
          <a:xfrm>
            <a:off x="2828116" y="4628421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AEB7491-5FC7-419F-B4D9-E46A13221714}"/>
              </a:ext>
            </a:extLst>
          </p:cNvPr>
          <p:cNvSpPr/>
          <p:nvPr/>
        </p:nvSpPr>
        <p:spPr>
          <a:xfrm>
            <a:off x="3486865" y="388824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907226B-6956-4E05-8823-EA076944173E}"/>
              </a:ext>
            </a:extLst>
          </p:cNvPr>
          <p:cNvSpPr/>
          <p:nvPr/>
        </p:nvSpPr>
        <p:spPr>
          <a:xfrm>
            <a:off x="4202532" y="4628421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A14E899-2FA8-403B-B714-FB3A7AD3DEB0}"/>
              </a:ext>
            </a:extLst>
          </p:cNvPr>
          <p:cNvSpPr/>
          <p:nvPr/>
        </p:nvSpPr>
        <p:spPr>
          <a:xfrm>
            <a:off x="4862517" y="3886586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EEFEA03-3AE8-4372-8762-15AFDC612981}"/>
              </a:ext>
            </a:extLst>
          </p:cNvPr>
          <p:cNvCxnSpPr>
            <a:cxnSpLocks/>
          </p:cNvCxnSpPr>
          <p:nvPr/>
        </p:nvCxnSpPr>
        <p:spPr>
          <a:xfrm>
            <a:off x="2092959" y="1039503"/>
            <a:ext cx="875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E4448EE7-FABA-4121-A8D2-E9182357290C}"/>
              </a:ext>
            </a:extLst>
          </p:cNvPr>
          <p:cNvSpPr/>
          <p:nvPr/>
        </p:nvSpPr>
        <p:spPr>
          <a:xfrm>
            <a:off x="2932689" y="5471513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503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4939DD-4FD4-4129-A89C-FD1EA1D08997}"/>
              </a:ext>
            </a:extLst>
          </p:cNvPr>
          <p:cNvSpPr txBox="1"/>
          <p:nvPr/>
        </p:nvSpPr>
        <p:spPr>
          <a:xfrm>
            <a:off x="783772" y="3159676"/>
            <a:ext cx="10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SIT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96523-2A6E-4FB3-8A50-1284245C71C3}"/>
              </a:ext>
            </a:extLst>
          </p:cNvPr>
          <p:cNvSpPr txBox="1"/>
          <p:nvPr/>
        </p:nvSpPr>
        <p:spPr>
          <a:xfrm>
            <a:off x="783769" y="808670"/>
            <a:ext cx="130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Deliver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7A41D1-CA43-4164-B6DE-2AD4853B0CC3}"/>
              </a:ext>
            </a:extLst>
          </p:cNvPr>
          <p:cNvSpPr txBox="1"/>
          <p:nvPr/>
        </p:nvSpPr>
        <p:spPr>
          <a:xfrm>
            <a:off x="783771" y="5510682"/>
            <a:ext cx="106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DEV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上箭號 12">
            <a:extLst>
              <a:ext uri="{FF2B5EF4-FFF2-40B4-BE49-F238E27FC236}">
                <a16:creationId xmlns:a16="http://schemas.microsoft.com/office/drawing/2014/main" id="{8F44A27F-CE2B-4EA8-AF64-757E7195D6AC}"/>
              </a:ext>
            </a:extLst>
          </p:cNvPr>
          <p:cNvSpPr/>
          <p:nvPr/>
        </p:nvSpPr>
        <p:spPr>
          <a:xfrm>
            <a:off x="3007036" y="3587688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向上箭號 15">
            <a:extLst>
              <a:ext uri="{FF2B5EF4-FFF2-40B4-BE49-F238E27FC236}">
                <a16:creationId xmlns:a16="http://schemas.microsoft.com/office/drawing/2014/main" id="{4BFF58F8-4F5F-4DB5-B50B-C7EECF597B6A}"/>
              </a:ext>
            </a:extLst>
          </p:cNvPr>
          <p:cNvSpPr/>
          <p:nvPr/>
        </p:nvSpPr>
        <p:spPr>
          <a:xfrm rot="10800000">
            <a:off x="3689226" y="3623036"/>
            <a:ext cx="346899" cy="2010771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722D54A-63FB-4218-B5B9-9F5B3696A05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50478" y="5741515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8861108-87E1-4349-A928-53F018EBF02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50478" y="3390509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向上箭號 12">
            <a:extLst>
              <a:ext uri="{FF2B5EF4-FFF2-40B4-BE49-F238E27FC236}">
                <a16:creationId xmlns:a16="http://schemas.microsoft.com/office/drawing/2014/main" id="{C054C683-587B-4892-8A4A-5AADA9065FD8}"/>
              </a:ext>
            </a:extLst>
          </p:cNvPr>
          <p:cNvSpPr/>
          <p:nvPr/>
        </p:nvSpPr>
        <p:spPr>
          <a:xfrm>
            <a:off x="4381452" y="3623868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向上箭號 15">
            <a:extLst>
              <a:ext uri="{FF2B5EF4-FFF2-40B4-BE49-F238E27FC236}">
                <a16:creationId xmlns:a16="http://schemas.microsoft.com/office/drawing/2014/main" id="{7B5AAF31-08B9-4A4D-BCBF-40CFD11E4318}"/>
              </a:ext>
            </a:extLst>
          </p:cNvPr>
          <p:cNvSpPr/>
          <p:nvPr/>
        </p:nvSpPr>
        <p:spPr>
          <a:xfrm rot="10800000">
            <a:off x="5063642" y="3659216"/>
            <a:ext cx="346899" cy="2010771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A71AD6EC-934D-4B56-A2D8-510C40FED991}"/>
              </a:ext>
            </a:extLst>
          </p:cNvPr>
          <p:cNvSpPr/>
          <p:nvPr/>
        </p:nvSpPr>
        <p:spPr>
          <a:xfrm>
            <a:off x="2828116" y="4628421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AEB7491-5FC7-419F-B4D9-E46A13221714}"/>
              </a:ext>
            </a:extLst>
          </p:cNvPr>
          <p:cNvSpPr/>
          <p:nvPr/>
        </p:nvSpPr>
        <p:spPr>
          <a:xfrm>
            <a:off x="3486865" y="388824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907226B-6956-4E05-8823-EA076944173E}"/>
              </a:ext>
            </a:extLst>
          </p:cNvPr>
          <p:cNvSpPr/>
          <p:nvPr/>
        </p:nvSpPr>
        <p:spPr>
          <a:xfrm>
            <a:off x="4202532" y="4628421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A14E899-2FA8-403B-B714-FB3A7AD3DEB0}"/>
              </a:ext>
            </a:extLst>
          </p:cNvPr>
          <p:cNvSpPr/>
          <p:nvPr/>
        </p:nvSpPr>
        <p:spPr>
          <a:xfrm>
            <a:off x="4862517" y="3886586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EEFEA03-3AE8-4372-8762-15AFDC612981}"/>
              </a:ext>
            </a:extLst>
          </p:cNvPr>
          <p:cNvCxnSpPr>
            <a:cxnSpLocks/>
          </p:cNvCxnSpPr>
          <p:nvPr/>
        </p:nvCxnSpPr>
        <p:spPr>
          <a:xfrm>
            <a:off x="2092959" y="1039503"/>
            <a:ext cx="875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向上箭號 12">
            <a:extLst>
              <a:ext uri="{FF2B5EF4-FFF2-40B4-BE49-F238E27FC236}">
                <a16:creationId xmlns:a16="http://schemas.microsoft.com/office/drawing/2014/main" id="{97E083C7-E1A0-4423-8490-C4A334B978B3}"/>
              </a:ext>
            </a:extLst>
          </p:cNvPr>
          <p:cNvSpPr/>
          <p:nvPr/>
        </p:nvSpPr>
        <p:spPr>
          <a:xfrm>
            <a:off x="5880341" y="3659216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6071406-37D8-45B2-B07E-201CD3A36673}"/>
              </a:ext>
            </a:extLst>
          </p:cNvPr>
          <p:cNvSpPr/>
          <p:nvPr/>
        </p:nvSpPr>
        <p:spPr>
          <a:xfrm>
            <a:off x="5701421" y="466376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67067F4-7A5B-4749-876A-04F4C7A90300}"/>
              </a:ext>
            </a:extLst>
          </p:cNvPr>
          <p:cNvSpPr/>
          <p:nvPr/>
        </p:nvSpPr>
        <p:spPr>
          <a:xfrm>
            <a:off x="2932689" y="5471513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905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4939DD-4FD4-4129-A89C-FD1EA1D08997}"/>
              </a:ext>
            </a:extLst>
          </p:cNvPr>
          <p:cNvSpPr txBox="1"/>
          <p:nvPr/>
        </p:nvSpPr>
        <p:spPr>
          <a:xfrm>
            <a:off x="783772" y="3159676"/>
            <a:ext cx="10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SIT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96523-2A6E-4FB3-8A50-1284245C71C3}"/>
              </a:ext>
            </a:extLst>
          </p:cNvPr>
          <p:cNvSpPr txBox="1"/>
          <p:nvPr/>
        </p:nvSpPr>
        <p:spPr>
          <a:xfrm>
            <a:off x="783769" y="808670"/>
            <a:ext cx="130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Deliver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7A41D1-CA43-4164-B6DE-2AD4853B0CC3}"/>
              </a:ext>
            </a:extLst>
          </p:cNvPr>
          <p:cNvSpPr txBox="1"/>
          <p:nvPr/>
        </p:nvSpPr>
        <p:spPr>
          <a:xfrm>
            <a:off x="783771" y="5510682"/>
            <a:ext cx="106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DEV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上箭號 12">
            <a:extLst>
              <a:ext uri="{FF2B5EF4-FFF2-40B4-BE49-F238E27FC236}">
                <a16:creationId xmlns:a16="http://schemas.microsoft.com/office/drawing/2014/main" id="{8F44A27F-CE2B-4EA8-AF64-757E7195D6AC}"/>
              </a:ext>
            </a:extLst>
          </p:cNvPr>
          <p:cNvSpPr/>
          <p:nvPr/>
        </p:nvSpPr>
        <p:spPr>
          <a:xfrm>
            <a:off x="3007036" y="3587688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向上箭號 15">
            <a:extLst>
              <a:ext uri="{FF2B5EF4-FFF2-40B4-BE49-F238E27FC236}">
                <a16:creationId xmlns:a16="http://schemas.microsoft.com/office/drawing/2014/main" id="{4BFF58F8-4F5F-4DB5-B50B-C7EECF597B6A}"/>
              </a:ext>
            </a:extLst>
          </p:cNvPr>
          <p:cNvSpPr/>
          <p:nvPr/>
        </p:nvSpPr>
        <p:spPr>
          <a:xfrm rot="10800000">
            <a:off x="3689226" y="3623036"/>
            <a:ext cx="346899" cy="2010771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722D54A-63FB-4218-B5B9-9F5B3696A05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50478" y="5741515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8861108-87E1-4349-A928-53F018EBF02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50478" y="3390509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向上箭號 12">
            <a:extLst>
              <a:ext uri="{FF2B5EF4-FFF2-40B4-BE49-F238E27FC236}">
                <a16:creationId xmlns:a16="http://schemas.microsoft.com/office/drawing/2014/main" id="{C054C683-587B-4892-8A4A-5AADA9065FD8}"/>
              </a:ext>
            </a:extLst>
          </p:cNvPr>
          <p:cNvSpPr/>
          <p:nvPr/>
        </p:nvSpPr>
        <p:spPr>
          <a:xfrm>
            <a:off x="4381452" y="3623868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向上箭號 15">
            <a:extLst>
              <a:ext uri="{FF2B5EF4-FFF2-40B4-BE49-F238E27FC236}">
                <a16:creationId xmlns:a16="http://schemas.microsoft.com/office/drawing/2014/main" id="{7B5AAF31-08B9-4A4D-BCBF-40CFD11E4318}"/>
              </a:ext>
            </a:extLst>
          </p:cNvPr>
          <p:cNvSpPr/>
          <p:nvPr/>
        </p:nvSpPr>
        <p:spPr>
          <a:xfrm rot="10800000">
            <a:off x="5063642" y="3659216"/>
            <a:ext cx="346899" cy="2010771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A71AD6EC-934D-4B56-A2D8-510C40FED991}"/>
              </a:ext>
            </a:extLst>
          </p:cNvPr>
          <p:cNvSpPr/>
          <p:nvPr/>
        </p:nvSpPr>
        <p:spPr>
          <a:xfrm>
            <a:off x="2828116" y="4628421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AEB7491-5FC7-419F-B4D9-E46A13221714}"/>
              </a:ext>
            </a:extLst>
          </p:cNvPr>
          <p:cNvSpPr/>
          <p:nvPr/>
        </p:nvSpPr>
        <p:spPr>
          <a:xfrm>
            <a:off x="3486865" y="388824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907226B-6956-4E05-8823-EA076944173E}"/>
              </a:ext>
            </a:extLst>
          </p:cNvPr>
          <p:cNvSpPr/>
          <p:nvPr/>
        </p:nvSpPr>
        <p:spPr>
          <a:xfrm>
            <a:off x="4202532" y="4628421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A14E899-2FA8-403B-B714-FB3A7AD3DEB0}"/>
              </a:ext>
            </a:extLst>
          </p:cNvPr>
          <p:cNvSpPr/>
          <p:nvPr/>
        </p:nvSpPr>
        <p:spPr>
          <a:xfrm>
            <a:off x="4862517" y="3886586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EEFEA03-3AE8-4372-8762-15AFDC612981}"/>
              </a:ext>
            </a:extLst>
          </p:cNvPr>
          <p:cNvCxnSpPr>
            <a:cxnSpLocks/>
          </p:cNvCxnSpPr>
          <p:nvPr/>
        </p:nvCxnSpPr>
        <p:spPr>
          <a:xfrm>
            <a:off x="2092959" y="1039503"/>
            <a:ext cx="875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向上箭號 12">
            <a:extLst>
              <a:ext uri="{FF2B5EF4-FFF2-40B4-BE49-F238E27FC236}">
                <a16:creationId xmlns:a16="http://schemas.microsoft.com/office/drawing/2014/main" id="{97E083C7-E1A0-4423-8490-C4A334B978B3}"/>
              </a:ext>
            </a:extLst>
          </p:cNvPr>
          <p:cNvSpPr/>
          <p:nvPr/>
        </p:nvSpPr>
        <p:spPr>
          <a:xfrm>
            <a:off x="5880341" y="3659216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6071406-37D8-45B2-B07E-201CD3A36673}"/>
              </a:ext>
            </a:extLst>
          </p:cNvPr>
          <p:cNvSpPr/>
          <p:nvPr/>
        </p:nvSpPr>
        <p:spPr>
          <a:xfrm>
            <a:off x="5701421" y="466376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22" name="向上箭號 12">
            <a:extLst>
              <a:ext uri="{FF2B5EF4-FFF2-40B4-BE49-F238E27FC236}">
                <a16:creationId xmlns:a16="http://schemas.microsoft.com/office/drawing/2014/main" id="{126BFC60-8302-4C4B-9479-1057D63074D1}"/>
              </a:ext>
            </a:extLst>
          </p:cNvPr>
          <p:cNvSpPr/>
          <p:nvPr/>
        </p:nvSpPr>
        <p:spPr>
          <a:xfrm>
            <a:off x="5878272" y="1209616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0B6A176-58DE-421A-A529-1066DD005055}"/>
              </a:ext>
            </a:extLst>
          </p:cNvPr>
          <p:cNvSpPr/>
          <p:nvPr/>
        </p:nvSpPr>
        <p:spPr>
          <a:xfrm>
            <a:off x="5699352" y="221416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ok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5DF4DC9-B1BD-4238-BEA6-E711CABAF9E0}"/>
              </a:ext>
            </a:extLst>
          </p:cNvPr>
          <p:cNvSpPr/>
          <p:nvPr/>
        </p:nvSpPr>
        <p:spPr>
          <a:xfrm>
            <a:off x="2932689" y="5471513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107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4939DD-4FD4-4129-A89C-FD1EA1D08997}"/>
              </a:ext>
            </a:extLst>
          </p:cNvPr>
          <p:cNvSpPr txBox="1"/>
          <p:nvPr/>
        </p:nvSpPr>
        <p:spPr>
          <a:xfrm>
            <a:off x="783772" y="3159676"/>
            <a:ext cx="10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SIT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96523-2A6E-4FB3-8A50-1284245C71C3}"/>
              </a:ext>
            </a:extLst>
          </p:cNvPr>
          <p:cNvSpPr txBox="1"/>
          <p:nvPr/>
        </p:nvSpPr>
        <p:spPr>
          <a:xfrm>
            <a:off x="783769" y="808670"/>
            <a:ext cx="130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Deliver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7A41D1-CA43-4164-B6DE-2AD4853B0CC3}"/>
              </a:ext>
            </a:extLst>
          </p:cNvPr>
          <p:cNvSpPr txBox="1"/>
          <p:nvPr/>
        </p:nvSpPr>
        <p:spPr>
          <a:xfrm>
            <a:off x="783771" y="5510682"/>
            <a:ext cx="106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DEV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上箭號 12">
            <a:extLst>
              <a:ext uri="{FF2B5EF4-FFF2-40B4-BE49-F238E27FC236}">
                <a16:creationId xmlns:a16="http://schemas.microsoft.com/office/drawing/2014/main" id="{8F44A27F-CE2B-4EA8-AF64-757E7195D6AC}"/>
              </a:ext>
            </a:extLst>
          </p:cNvPr>
          <p:cNvSpPr/>
          <p:nvPr/>
        </p:nvSpPr>
        <p:spPr>
          <a:xfrm>
            <a:off x="3007036" y="3587688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向上箭號 15">
            <a:extLst>
              <a:ext uri="{FF2B5EF4-FFF2-40B4-BE49-F238E27FC236}">
                <a16:creationId xmlns:a16="http://schemas.microsoft.com/office/drawing/2014/main" id="{4BFF58F8-4F5F-4DB5-B50B-C7EECF597B6A}"/>
              </a:ext>
            </a:extLst>
          </p:cNvPr>
          <p:cNvSpPr/>
          <p:nvPr/>
        </p:nvSpPr>
        <p:spPr>
          <a:xfrm rot="10800000">
            <a:off x="3689226" y="3623036"/>
            <a:ext cx="346899" cy="2010771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722D54A-63FB-4218-B5B9-9F5B3696A05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50478" y="5741515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8861108-87E1-4349-A928-53F018EBF02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50478" y="3390509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向上箭號 12">
            <a:extLst>
              <a:ext uri="{FF2B5EF4-FFF2-40B4-BE49-F238E27FC236}">
                <a16:creationId xmlns:a16="http://schemas.microsoft.com/office/drawing/2014/main" id="{C054C683-587B-4892-8A4A-5AADA9065FD8}"/>
              </a:ext>
            </a:extLst>
          </p:cNvPr>
          <p:cNvSpPr/>
          <p:nvPr/>
        </p:nvSpPr>
        <p:spPr>
          <a:xfrm>
            <a:off x="4381452" y="3623868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向上箭號 15">
            <a:extLst>
              <a:ext uri="{FF2B5EF4-FFF2-40B4-BE49-F238E27FC236}">
                <a16:creationId xmlns:a16="http://schemas.microsoft.com/office/drawing/2014/main" id="{7B5AAF31-08B9-4A4D-BCBF-40CFD11E4318}"/>
              </a:ext>
            </a:extLst>
          </p:cNvPr>
          <p:cNvSpPr/>
          <p:nvPr/>
        </p:nvSpPr>
        <p:spPr>
          <a:xfrm rot="10800000">
            <a:off x="5063642" y="3659216"/>
            <a:ext cx="346899" cy="2010771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A71AD6EC-934D-4B56-A2D8-510C40FED991}"/>
              </a:ext>
            </a:extLst>
          </p:cNvPr>
          <p:cNvSpPr/>
          <p:nvPr/>
        </p:nvSpPr>
        <p:spPr>
          <a:xfrm>
            <a:off x="2828116" y="4628421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AEB7491-5FC7-419F-B4D9-E46A13221714}"/>
              </a:ext>
            </a:extLst>
          </p:cNvPr>
          <p:cNvSpPr/>
          <p:nvPr/>
        </p:nvSpPr>
        <p:spPr>
          <a:xfrm>
            <a:off x="3486865" y="388824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907226B-6956-4E05-8823-EA076944173E}"/>
              </a:ext>
            </a:extLst>
          </p:cNvPr>
          <p:cNvSpPr/>
          <p:nvPr/>
        </p:nvSpPr>
        <p:spPr>
          <a:xfrm>
            <a:off x="4202532" y="4628421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A14E899-2FA8-403B-B714-FB3A7AD3DEB0}"/>
              </a:ext>
            </a:extLst>
          </p:cNvPr>
          <p:cNvSpPr/>
          <p:nvPr/>
        </p:nvSpPr>
        <p:spPr>
          <a:xfrm>
            <a:off x="4862517" y="3886586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EEFEA03-3AE8-4372-8762-15AFDC612981}"/>
              </a:ext>
            </a:extLst>
          </p:cNvPr>
          <p:cNvCxnSpPr>
            <a:cxnSpLocks/>
          </p:cNvCxnSpPr>
          <p:nvPr/>
        </p:nvCxnSpPr>
        <p:spPr>
          <a:xfrm>
            <a:off x="2092959" y="1039503"/>
            <a:ext cx="875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向上箭號 12">
            <a:extLst>
              <a:ext uri="{FF2B5EF4-FFF2-40B4-BE49-F238E27FC236}">
                <a16:creationId xmlns:a16="http://schemas.microsoft.com/office/drawing/2014/main" id="{97E083C7-E1A0-4423-8490-C4A334B978B3}"/>
              </a:ext>
            </a:extLst>
          </p:cNvPr>
          <p:cNvSpPr/>
          <p:nvPr/>
        </p:nvSpPr>
        <p:spPr>
          <a:xfrm>
            <a:off x="5880341" y="3659216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6071406-37D8-45B2-B07E-201CD3A36673}"/>
              </a:ext>
            </a:extLst>
          </p:cNvPr>
          <p:cNvSpPr/>
          <p:nvPr/>
        </p:nvSpPr>
        <p:spPr>
          <a:xfrm>
            <a:off x="5701421" y="466376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22" name="向上箭號 12">
            <a:extLst>
              <a:ext uri="{FF2B5EF4-FFF2-40B4-BE49-F238E27FC236}">
                <a16:creationId xmlns:a16="http://schemas.microsoft.com/office/drawing/2014/main" id="{126BFC60-8302-4C4B-9479-1057D63074D1}"/>
              </a:ext>
            </a:extLst>
          </p:cNvPr>
          <p:cNvSpPr/>
          <p:nvPr/>
        </p:nvSpPr>
        <p:spPr>
          <a:xfrm>
            <a:off x="5878272" y="1209616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0B6A176-58DE-421A-A529-1066DD005055}"/>
              </a:ext>
            </a:extLst>
          </p:cNvPr>
          <p:cNvSpPr/>
          <p:nvPr/>
        </p:nvSpPr>
        <p:spPr>
          <a:xfrm>
            <a:off x="5699352" y="221416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ok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5DF4DC9-B1BD-4238-BEA6-E711CABAF9E0}"/>
              </a:ext>
            </a:extLst>
          </p:cNvPr>
          <p:cNvSpPr/>
          <p:nvPr/>
        </p:nvSpPr>
        <p:spPr>
          <a:xfrm>
            <a:off x="2932689" y="5471513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7C1FBD4-B8A1-4DA4-8BA5-EBCE9EAA85CF}"/>
              </a:ext>
            </a:extLst>
          </p:cNvPr>
          <p:cNvSpPr/>
          <p:nvPr/>
        </p:nvSpPr>
        <p:spPr>
          <a:xfrm>
            <a:off x="5810478" y="614082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925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4939DD-4FD4-4129-A89C-FD1EA1D08997}"/>
              </a:ext>
            </a:extLst>
          </p:cNvPr>
          <p:cNvSpPr txBox="1"/>
          <p:nvPr/>
        </p:nvSpPr>
        <p:spPr>
          <a:xfrm>
            <a:off x="783772" y="3159676"/>
            <a:ext cx="10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SIT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96523-2A6E-4FB3-8A50-1284245C71C3}"/>
              </a:ext>
            </a:extLst>
          </p:cNvPr>
          <p:cNvSpPr txBox="1"/>
          <p:nvPr/>
        </p:nvSpPr>
        <p:spPr>
          <a:xfrm>
            <a:off x="783769" y="808670"/>
            <a:ext cx="130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Deliver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7A41D1-CA43-4164-B6DE-2AD4853B0CC3}"/>
              </a:ext>
            </a:extLst>
          </p:cNvPr>
          <p:cNvSpPr txBox="1"/>
          <p:nvPr/>
        </p:nvSpPr>
        <p:spPr>
          <a:xfrm>
            <a:off x="783771" y="5510682"/>
            <a:ext cx="106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DEV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上箭號 12">
            <a:extLst>
              <a:ext uri="{FF2B5EF4-FFF2-40B4-BE49-F238E27FC236}">
                <a16:creationId xmlns:a16="http://schemas.microsoft.com/office/drawing/2014/main" id="{8F44A27F-CE2B-4EA8-AF64-757E7195D6AC}"/>
              </a:ext>
            </a:extLst>
          </p:cNvPr>
          <p:cNvSpPr/>
          <p:nvPr/>
        </p:nvSpPr>
        <p:spPr>
          <a:xfrm>
            <a:off x="3007036" y="3587688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向上箭號 15">
            <a:extLst>
              <a:ext uri="{FF2B5EF4-FFF2-40B4-BE49-F238E27FC236}">
                <a16:creationId xmlns:a16="http://schemas.microsoft.com/office/drawing/2014/main" id="{4BFF58F8-4F5F-4DB5-B50B-C7EECF597B6A}"/>
              </a:ext>
            </a:extLst>
          </p:cNvPr>
          <p:cNvSpPr/>
          <p:nvPr/>
        </p:nvSpPr>
        <p:spPr>
          <a:xfrm rot="10800000">
            <a:off x="3689226" y="3623036"/>
            <a:ext cx="346899" cy="2010771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722D54A-63FB-4218-B5B9-9F5B3696A05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50478" y="5741515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8861108-87E1-4349-A928-53F018EBF02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50478" y="3390509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向上箭號 12">
            <a:extLst>
              <a:ext uri="{FF2B5EF4-FFF2-40B4-BE49-F238E27FC236}">
                <a16:creationId xmlns:a16="http://schemas.microsoft.com/office/drawing/2014/main" id="{C054C683-587B-4892-8A4A-5AADA9065FD8}"/>
              </a:ext>
            </a:extLst>
          </p:cNvPr>
          <p:cNvSpPr/>
          <p:nvPr/>
        </p:nvSpPr>
        <p:spPr>
          <a:xfrm>
            <a:off x="4381452" y="3623868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向上箭號 15">
            <a:extLst>
              <a:ext uri="{FF2B5EF4-FFF2-40B4-BE49-F238E27FC236}">
                <a16:creationId xmlns:a16="http://schemas.microsoft.com/office/drawing/2014/main" id="{7B5AAF31-08B9-4A4D-BCBF-40CFD11E4318}"/>
              </a:ext>
            </a:extLst>
          </p:cNvPr>
          <p:cNvSpPr/>
          <p:nvPr/>
        </p:nvSpPr>
        <p:spPr>
          <a:xfrm rot="10800000">
            <a:off x="5063642" y="3659216"/>
            <a:ext cx="346899" cy="2010771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A71AD6EC-934D-4B56-A2D8-510C40FED991}"/>
              </a:ext>
            </a:extLst>
          </p:cNvPr>
          <p:cNvSpPr/>
          <p:nvPr/>
        </p:nvSpPr>
        <p:spPr>
          <a:xfrm>
            <a:off x="2828116" y="4628421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AEB7491-5FC7-419F-B4D9-E46A13221714}"/>
              </a:ext>
            </a:extLst>
          </p:cNvPr>
          <p:cNvSpPr/>
          <p:nvPr/>
        </p:nvSpPr>
        <p:spPr>
          <a:xfrm>
            <a:off x="3486865" y="388824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907226B-6956-4E05-8823-EA076944173E}"/>
              </a:ext>
            </a:extLst>
          </p:cNvPr>
          <p:cNvSpPr/>
          <p:nvPr/>
        </p:nvSpPr>
        <p:spPr>
          <a:xfrm>
            <a:off x="4202532" y="4628421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A14E899-2FA8-403B-B714-FB3A7AD3DEB0}"/>
              </a:ext>
            </a:extLst>
          </p:cNvPr>
          <p:cNvSpPr/>
          <p:nvPr/>
        </p:nvSpPr>
        <p:spPr>
          <a:xfrm>
            <a:off x="4862517" y="3886586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EEFEA03-3AE8-4372-8762-15AFDC612981}"/>
              </a:ext>
            </a:extLst>
          </p:cNvPr>
          <p:cNvCxnSpPr>
            <a:cxnSpLocks/>
          </p:cNvCxnSpPr>
          <p:nvPr/>
        </p:nvCxnSpPr>
        <p:spPr>
          <a:xfrm>
            <a:off x="2092959" y="1039503"/>
            <a:ext cx="875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向上箭號 12">
            <a:extLst>
              <a:ext uri="{FF2B5EF4-FFF2-40B4-BE49-F238E27FC236}">
                <a16:creationId xmlns:a16="http://schemas.microsoft.com/office/drawing/2014/main" id="{97E083C7-E1A0-4423-8490-C4A334B978B3}"/>
              </a:ext>
            </a:extLst>
          </p:cNvPr>
          <p:cNvSpPr/>
          <p:nvPr/>
        </p:nvSpPr>
        <p:spPr>
          <a:xfrm>
            <a:off x="5880341" y="3659216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6071406-37D8-45B2-B07E-201CD3A36673}"/>
              </a:ext>
            </a:extLst>
          </p:cNvPr>
          <p:cNvSpPr/>
          <p:nvPr/>
        </p:nvSpPr>
        <p:spPr>
          <a:xfrm>
            <a:off x="5701421" y="466376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22" name="向上箭號 12">
            <a:extLst>
              <a:ext uri="{FF2B5EF4-FFF2-40B4-BE49-F238E27FC236}">
                <a16:creationId xmlns:a16="http://schemas.microsoft.com/office/drawing/2014/main" id="{126BFC60-8302-4C4B-9479-1057D63074D1}"/>
              </a:ext>
            </a:extLst>
          </p:cNvPr>
          <p:cNvSpPr/>
          <p:nvPr/>
        </p:nvSpPr>
        <p:spPr>
          <a:xfrm>
            <a:off x="5878272" y="1209616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0B6A176-58DE-421A-A529-1066DD005055}"/>
              </a:ext>
            </a:extLst>
          </p:cNvPr>
          <p:cNvSpPr/>
          <p:nvPr/>
        </p:nvSpPr>
        <p:spPr>
          <a:xfrm>
            <a:off x="5699352" y="221416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ok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4" name="直線箭頭接點 13">
            <a:extLst>
              <a:ext uri="{FF2B5EF4-FFF2-40B4-BE49-F238E27FC236}">
                <a16:creationId xmlns:a16="http://schemas.microsoft.com/office/drawing/2014/main" id="{2E5EFCF3-86FD-4725-AF8D-75E83861ED55}"/>
              </a:ext>
            </a:extLst>
          </p:cNvPr>
          <p:cNvCxnSpPr>
            <a:cxnSpLocks/>
          </p:cNvCxnSpPr>
          <p:nvPr/>
        </p:nvCxnSpPr>
        <p:spPr>
          <a:xfrm>
            <a:off x="3007036" y="916824"/>
            <a:ext cx="2694385" cy="10730"/>
          </a:xfrm>
          <a:prstGeom prst="straightConnector1">
            <a:avLst/>
          </a:prstGeom>
          <a:ln w="1270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14AC72A-5693-4865-A076-027B3AD1FF4F}"/>
              </a:ext>
            </a:extLst>
          </p:cNvPr>
          <p:cNvSpPr txBox="1"/>
          <p:nvPr/>
        </p:nvSpPr>
        <p:spPr>
          <a:xfrm>
            <a:off x="2880260" y="27263"/>
            <a:ext cx="2549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假設過程中需要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5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天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16AB41B-70FA-4F25-BEDA-220A19C6F19E}"/>
              </a:ext>
            </a:extLst>
          </p:cNvPr>
          <p:cNvSpPr/>
          <p:nvPr/>
        </p:nvSpPr>
        <p:spPr>
          <a:xfrm>
            <a:off x="2932689" y="5471513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3D3C1E3-03E2-474B-A6F7-D059F50337B6}"/>
              </a:ext>
            </a:extLst>
          </p:cNvPr>
          <p:cNvSpPr/>
          <p:nvPr/>
        </p:nvSpPr>
        <p:spPr>
          <a:xfrm>
            <a:off x="5810478" y="614082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286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4939DD-4FD4-4129-A89C-FD1EA1D08997}"/>
              </a:ext>
            </a:extLst>
          </p:cNvPr>
          <p:cNvSpPr txBox="1"/>
          <p:nvPr/>
        </p:nvSpPr>
        <p:spPr>
          <a:xfrm>
            <a:off x="783772" y="3159676"/>
            <a:ext cx="10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SIT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96523-2A6E-4FB3-8A50-1284245C71C3}"/>
              </a:ext>
            </a:extLst>
          </p:cNvPr>
          <p:cNvSpPr txBox="1"/>
          <p:nvPr/>
        </p:nvSpPr>
        <p:spPr>
          <a:xfrm>
            <a:off x="783769" y="808670"/>
            <a:ext cx="130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Deliver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7A41D1-CA43-4164-B6DE-2AD4853B0CC3}"/>
              </a:ext>
            </a:extLst>
          </p:cNvPr>
          <p:cNvSpPr txBox="1"/>
          <p:nvPr/>
        </p:nvSpPr>
        <p:spPr>
          <a:xfrm>
            <a:off x="783771" y="5510682"/>
            <a:ext cx="106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DEV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上箭號 12">
            <a:extLst>
              <a:ext uri="{FF2B5EF4-FFF2-40B4-BE49-F238E27FC236}">
                <a16:creationId xmlns:a16="http://schemas.microsoft.com/office/drawing/2014/main" id="{8F44A27F-CE2B-4EA8-AF64-757E7195D6AC}"/>
              </a:ext>
            </a:extLst>
          </p:cNvPr>
          <p:cNvSpPr/>
          <p:nvPr/>
        </p:nvSpPr>
        <p:spPr>
          <a:xfrm>
            <a:off x="3007036" y="3587688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向上箭號 15">
            <a:extLst>
              <a:ext uri="{FF2B5EF4-FFF2-40B4-BE49-F238E27FC236}">
                <a16:creationId xmlns:a16="http://schemas.microsoft.com/office/drawing/2014/main" id="{4BFF58F8-4F5F-4DB5-B50B-C7EECF597B6A}"/>
              </a:ext>
            </a:extLst>
          </p:cNvPr>
          <p:cNvSpPr/>
          <p:nvPr/>
        </p:nvSpPr>
        <p:spPr>
          <a:xfrm rot="10800000">
            <a:off x="3689226" y="3623036"/>
            <a:ext cx="346899" cy="2010771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722D54A-63FB-4218-B5B9-9F5B3696A05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50478" y="5741515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8861108-87E1-4349-A928-53F018EBF02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50478" y="3390509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向上箭號 12">
            <a:extLst>
              <a:ext uri="{FF2B5EF4-FFF2-40B4-BE49-F238E27FC236}">
                <a16:creationId xmlns:a16="http://schemas.microsoft.com/office/drawing/2014/main" id="{C054C683-587B-4892-8A4A-5AADA9065FD8}"/>
              </a:ext>
            </a:extLst>
          </p:cNvPr>
          <p:cNvSpPr/>
          <p:nvPr/>
        </p:nvSpPr>
        <p:spPr>
          <a:xfrm>
            <a:off x="4381452" y="3623868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向上箭號 15">
            <a:extLst>
              <a:ext uri="{FF2B5EF4-FFF2-40B4-BE49-F238E27FC236}">
                <a16:creationId xmlns:a16="http://schemas.microsoft.com/office/drawing/2014/main" id="{7B5AAF31-08B9-4A4D-BCBF-40CFD11E4318}"/>
              </a:ext>
            </a:extLst>
          </p:cNvPr>
          <p:cNvSpPr/>
          <p:nvPr/>
        </p:nvSpPr>
        <p:spPr>
          <a:xfrm rot="10800000">
            <a:off x="5063642" y="3659216"/>
            <a:ext cx="346899" cy="2010771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A71AD6EC-934D-4B56-A2D8-510C40FED991}"/>
              </a:ext>
            </a:extLst>
          </p:cNvPr>
          <p:cNvSpPr/>
          <p:nvPr/>
        </p:nvSpPr>
        <p:spPr>
          <a:xfrm>
            <a:off x="2828116" y="4628421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AEB7491-5FC7-419F-B4D9-E46A13221714}"/>
              </a:ext>
            </a:extLst>
          </p:cNvPr>
          <p:cNvSpPr/>
          <p:nvPr/>
        </p:nvSpPr>
        <p:spPr>
          <a:xfrm>
            <a:off x="3486865" y="388824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907226B-6956-4E05-8823-EA076944173E}"/>
              </a:ext>
            </a:extLst>
          </p:cNvPr>
          <p:cNvSpPr/>
          <p:nvPr/>
        </p:nvSpPr>
        <p:spPr>
          <a:xfrm>
            <a:off x="4202532" y="4628421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A14E899-2FA8-403B-B714-FB3A7AD3DEB0}"/>
              </a:ext>
            </a:extLst>
          </p:cNvPr>
          <p:cNvSpPr/>
          <p:nvPr/>
        </p:nvSpPr>
        <p:spPr>
          <a:xfrm>
            <a:off x="4862517" y="3886586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EEFEA03-3AE8-4372-8762-15AFDC612981}"/>
              </a:ext>
            </a:extLst>
          </p:cNvPr>
          <p:cNvCxnSpPr>
            <a:cxnSpLocks/>
          </p:cNvCxnSpPr>
          <p:nvPr/>
        </p:nvCxnSpPr>
        <p:spPr>
          <a:xfrm>
            <a:off x="2092959" y="1039503"/>
            <a:ext cx="875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向上箭號 12">
            <a:extLst>
              <a:ext uri="{FF2B5EF4-FFF2-40B4-BE49-F238E27FC236}">
                <a16:creationId xmlns:a16="http://schemas.microsoft.com/office/drawing/2014/main" id="{97E083C7-E1A0-4423-8490-C4A334B978B3}"/>
              </a:ext>
            </a:extLst>
          </p:cNvPr>
          <p:cNvSpPr/>
          <p:nvPr/>
        </p:nvSpPr>
        <p:spPr>
          <a:xfrm>
            <a:off x="5880341" y="3659216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6071406-37D8-45B2-B07E-201CD3A36673}"/>
              </a:ext>
            </a:extLst>
          </p:cNvPr>
          <p:cNvSpPr/>
          <p:nvPr/>
        </p:nvSpPr>
        <p:spPr>
          <a:xfrm>
            <a:off x="5701421" y="466376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22" name="向上箭號 12">
            <a:extLst>
              <a:ext uri="{FF2B5EF4-FFF2-40B4-BE49-F238E27FC236}">
                <a16:creationId xmlns:a16="http://schemas.microsoft.com/office/drawing/2014/main" id="{126BFC60-8302-4C4B-9479-1057D63074D1}"/>
              </a:ext>
            </a:extLst>
          </p:cNvPr>
          <p:cNvSpPr/>
          <p:nvPr/>
        </p:nvSpPr>
        <p:spPr>
          <a:xfrm>
            <a:off x="5878272" y="1209616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0B6A176-58DE-421A-A529-1066DD005055}"/>
              </a:ext>
            </a:extLst>
          </p:cNvPr>
          <p:cNvSpPr/>
          <p:nvPr/>
        </p:nvSpPr>
        <p:spPr>
          <a:xfrm>
            <a:off x="5699352" y="221416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ok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67ED095-15F8-408B-B605-8ECEF7853575}"/>
              </a:ext>
            </a:extLst>
          </p:cNvPr>
          <p:cNvSpPr/>
          <p:nvPr/>
        </p:nvSpPr>
        <p:spPr>
          <a:xfrm>
            <a:off x="1994927" y="2054815"/>
            <a:ext cx="54000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V2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1224B08-9976-4016-AA6E-8BD0672384CB}"/>
              </a:ext>
            </a:extLst>
          </p:cNvPr>
          <p:cNvSpPr/>
          <p:nvPr/>
        </p:nvSpPr>
        <p:spPr>
          <a:xfrm>
            <a:off x="2932689" y="5471513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箭頭接點 13">
            <a:extLst>
              <a:ext uri="{FF2B5EF4-FFF2-40B4-BE49-F238E27FC236}">
                <a16:creationId xmlns:a16="http://schemas.microsoft.com/office/drawing/2014/main" id="{8DE2E977-D50F-4CFE-BBAA-19BE7965E648}"/>
              </a:ext>
            </a:extLst>
          </p:cNvPr>
          <p:cNvCxnSpPr>
            <a:cxnSpLocks/>
          </p:cNvCxnSpPr>
          <p:nvPr/>
        </p:nvCxnSpPr>
        <p:spPr>
          <a:xfrm>
            <a:off x="3007036" y="916824"/>
            <a:ext cx="2694385" cy="10730"/>
          </a:xfrm>
          <a:prstGeom prst="straightConnector1">
            <a:avLst/>
          </a:prstGeom>
          <a:ln w="1270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7B5CD55-9C9A-4A79-98BE-74E4644A48E6}"/>
              </a:ext>
            </a:extLst>
          </p:cNvPr>
          <p:cNvSpPr txBox="1"/>
          <p:nvPr/>
        </p:nvSpPr>
        <p:spPr>
          <a:xfrm>
            <a:off x="2880260" y="27263"/>
            <a:ext cx="2549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假設過程中需要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5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天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DD1012E-841F-457E-8999-6B7A5FFD3EE5}"/>
              </a:ext>
            </a:extLst>
          </p:cNvPr>
          <p:cNvSpPr/>
          <p:nvPr/>
        </p:nvSpPr>
        <p:spPr>
          <a:xfrm>
            <a:off x="5810478" y="614082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658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4939DD-4FD4-4129-A89C-FD1EA1D08997}"/>
              </a:ext>
            </a:extLst>
          </p:cNvPr>
          <p:cNvSpPr txBox="1"/>
          <p:nvPr/>
        </p:nvSpPr>
        <p:spPr>
          <a:xfrm>
            <a:off x="783772" y="3159676"/>
            <a:ext cx="10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SIT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96523-2A6E-4FB3-8A50-1284245C71C3}"/>
              </a:ext>
            </a:extLst>
          </p:cNvPr>
          <p:cNvSpPr txBox="1"/>
          <p:nvPr/>
        </p:nvSpPr>
        <p:spPr>
          <a:xfrm>
            <a:off x="783769" y="808670"/>
            <a:ext cx="130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Deliver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7A41D1-CA43-4164-B6DE-2AD4853B0CC3}"/>
              </a:ext>
            </a:extLst>
          </p:cNvPr>
          <p:cNvSpPr txBox="1"/>
          <p:nvPr/>
        </p:nvSpPr>
        <p:spPr>
          <a:xfrm>
            <a:off x="783771" y="5510682"/>
            <a:ext cx="106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DEV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上箭號 12">
            <a:extLst>
              <a:ext uri="{FF2B5EF4-FFF2-40B4-BE49-F238E27FC236}">
                <a16:creationId xmlns:a16="http://schemas.microsoft.com/office/drawing/2014/main" id="{8F44A27F-CE2B-4EA8-AF64-757E7195D6AC}"/>
              </a:ext>
            </a:extLst>
          </p:cNvPr>
          <p:cNvSpPr/>
          <p:nvPr/>
        </p:nvSpPr>
        <p:spPr>
          <a:xfrm>
            <a:off x="3007036" y="3587688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向上箭號 15">
            <a:extLst>
              <a:ext uri="{FF2B5EF4-FFF2-40B4-BE49-F238E27FC236}">
                <a16:creationId xmlns:a16="http://schemas.microsoft.com/office/drawing/2014/main" id="{4BFF58F8-4F5F-4DB5-B50B-C7EECF597B6A}"/>
              </a:ext>
            </a:extLst>
          </p:cNvPr>
          <p:cNvSpPr/>
          <p:nvPr/>
        </p:nvSpPr>
        <p:spPr>
          <a:xfrm rot="10800000">
            <a:off x="3689226" y="3623036"/>
            <a:ext cx="346899" cy="2010771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722D54A-63FB-4218-B5B9-9F5B3696A05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50478" y="5741515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8861108-87E1-4349-A928-53F018EBF02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50478" y="3390509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向上箭號 12">
            <a:extLst>
              <a:ext uri="{FF2B5EF4-FFF2-40B4-BE49-F238E27FC236}">
                <a16:creationId xmlns:a16="http://schemas.microsoft.com/office/drawing/2014/main" id="{C054C683-587B-4892-8A4A-5AADA9065FD8}"/>
              </a:ext>
            </a:extLst>
          </p:cNvPr>
          <p:cNvSpPr/>
          <p:nvPr/>
        </p:nvSpPr>
        <p:spPr>
          <a:xfrm>
            <a:off x="4381452" y="3623868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向上箭號 15">
            <a:extLst>
              <a:ext uri="{FF2B5EF4-FFF2-40B4-BE49-F238E27FC236}">
                <a16:creationId xmlns:a16="http://schemas.microsoft.com/office/drawing/2014/main" id="{7B5AAF31-08B9-4A4D-BCBF-40CFD11E4318}"/>
              </a:ext>
            </a:extLst>
          </p:cNvPr>
          <p:cNvSpPr/>
          <p:nvPr/>
        </p:nvSpPr>
        <p:spPr>
          <a:xfrm rot="10800000">
            <a:off x="5063642" y="3659216"/>
            <a:ext cx="346899" cy="2010771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A71AD6EC-934D-4B56-A2D8-510C40FED991}"/>
              </a:ext>
            </a:extLst>
          </p:cNvPr>
          <p:cNvSpPr/>
          <p:nvPr/>
        </p:nvSpPr>
        <p:spPr>
          <a:xfrm>
            <a:off x="2828116" y="4628421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AEB7491-5FC7-419F-B4D9-E46A13221714}"/>
              </a:ext>
            </a:extLst>
          </p:cNvPr>
          <p:cNvSpPr/>
          <p:nvPr/>
        </p:nvSpPr>
        <p:spPr>
          <a:xfrm>
            <a:off x="3486865" y="388824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907226B-6956-4E05-8823-EA076944173E}"/>
              </a:ext>
            </a:extLst>
          </p:cNvPr>
          <p:cNvSpPr/>
          <p:nvPr/>
        </p:nvSpPr>
        <p:spPr>
          <a:xfrm>
            <a:off x="4202532" y="4628421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A14E899-2FA8-403B-B714-FB3A7AD3DEB0}"/>
              </a:ext>
            </a:extLst>
          </p:cNvPr>
          <p:cNvSpPr/>
          <p:nvPr/>
        </p:nvSpPr>
        <p:spPr>
          <a:xfrm>
            <a:off x="4862517" y="3886586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EEFEA03-3AE8-4372-8762-15AFDC612981}"/>
              </a:ext>
            </a:extLst>
          </p:cNvPr>
          <p:cNvCxnSpPr>
            <a:cxnSpLocks/>
          </p:cNvCxnSpPr>
          <p:nvPr/>
        </p:nvCxnSpPr>
        <p:spPr>
          <a:xfrm>
            <a:off x="2092959" y="1039503"/>
            <a:ext cx="875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向上箭號 12">
            <a:extLst>
              <a:ext uri="{FF2B5EF4-FFF2-40B4-BE49-F238E27FC236}">
                <a16:creationId xmlns:a16="http://schemas.microsoft.com/office/drawing/2014/main" id="{97E083C7-E1A0-4423-8490-C4A334B978B3}"/>
              </a:ext>
            </a:extLst>
          </p:cNvPr>
          <p:cNvSpPr/>
          <p:nvPr/>
        </p:nvSpPr>
        <p:spPr>
          <a:xfrm>
            <a:off x="5880341" y="3659216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6071406-37D8-45B2-B07E-201CD3A36673}"/>
              </a:ext>
            </a:extLst>
          </p:cNvPr>
          <p:cNvSpPr/>
          <p:nvPr/>
        </p:nvSpPr>
        <p:spPr>
          <a:xfrm>
            <a:off x="5701421" y="466376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22" name="向上箭號 12">
            <a:extLst>
              <a:ext uri="{FF2B5EF4-FFF2-40B4-BE49-F238E27FC236}">
                <a16:creationId xmlns:a16="http://schemas.microsoft.com/office/drawing/2014/main" id="{126BFC60-8302-4C4B-9479-1057D63074D1}"/>
              </a:ext>
            </a:extLst>
          </p:cNvPr>
          <p:cNvSpPr/>
          <p:nvPr/>
        </p:nvSpPr>
        <p:spPr>
          <a:xfrm>
            <a:off x="5878272" y="1209616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0B6A176-58DE-421A-A529-1066DD005055}"/>
              </a:ext>
            </a:extLst>
          </p:cNvPr>
          <p:cNvSpPr/>
          <p:nvPr/>
        </p:nvSpPr>
        <p:spPr>
          <a:xfrm>
            <a:off x="5699352" y="221416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ok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67ED095-15F8-408B-B605-8ECEF7853575}"/>
              </a:ext>
            </a:extLst>
          </p:cNvPr>
          <p:cNvSpPr/>
          <p:nvPr/>
        </p:nvSpPr>
        <p:spPr>
          <a:xfrm>
            <a:off x="6767225" y="5471514"/>
            <a:ext cx="54000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V2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D8D171B-93B8-4759-9340-0861DA619049}"/>
              </a:ext>
            </a:extLst>
          </p:cNvPr>
          <p:cNvSpPr txBox="1"/>
          <p:nvPr/>
        </p:nvSpPr>
        <p:spPr>
          <a:xfrm>
            <a:off x="6676221" y="6042005"/>
            <a:ext cx="2810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V2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得在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5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天後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開始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1224B08-9976-4016-AA6E-8BD0672384CB}"/>
              </a:ext>
            </a:extLst>
          </p:cNvPr>
          <p:cNvSpPr/>
          <p:nvPr/>
        </p:nvSpPr>
        <p:spPr>
          <a:xfrm>
            <a:off x="2932689" y="5471513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箭頭接點 13">
            <a:extLst>
              <a:ext uri="{FF2B5EF4-FFF2-40B4-BE49-F238E27FC236}">
                <a16:creationId xmlns:a16="http://schemas.microsoft.com/office/drawing/2014/main" id="{8DE2E977-D50F-4CFE-BBAA-19BE7965E648}"/>
              </a:ext>
            </a:extLst>
          </p:cNvPr>
          <p:cNvCxnSpPr>
            <a:cxnSpLocks/>
          </p:cNvCxnSpPr>
          <p:nvPr/>
        </p:nvCxnSpPr>
        <p:spPr>
          <a:xfrm>
            <a:off x="3007036" y="916824"/>
            <a:ext cx="2694385" cy="10730"/>
          </a:xfrm>
          <a:prstGeom prst="straightConnector1">
            <a:avLst/>
          </a:prstGeom>
          <a:ln w="1270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7B5CD55-9C9A-4A79-98BE-74E4644A48E6}"/>
              </a:ext>
            </a:extLst>
          </p:cNvPr>
          <p:cNvSpPr txBox="1"/>
          <p:nvPr/>
        </p:nvSpPr>
        <p:spPr>
          <a:xfrm>
            <a:off x="2880260" y="27263"/>
            <a:ext cx="2549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假設過程中需要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5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天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DD1012E-841F-457E-8999-6B7A5FFD3EE5}"/>
              </a:ext>
            </a:extLst>
          </p:cNvPr>
          <p:cNvSpPr/>
          <p:nvPr/>
        </p:nvSpPr>
        <p:spPr>
          <a:xfrm>
            <a:off x="5810478" y="614082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0808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7D80900D-04DC-4177-8D2C-43357040D510}"/>
              </a:ext>
            </a:extLst>
          </p:cNvPr>
          <p:cNvSpPr/>
          <p:nvPr/>
        </p:nvSpPr>
        <p:spPr>
          <a:xfrm>
            <a:off x="4036125" y="5471513"/>
            <a:ext cx="2731099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64939DD-4FD4-4129-A89C-FD1EA1D08997}"/>
              </a:ext>
            </a:extLst>
          </p:cNvPr>
          <p:cNvSpPr txBox="1"/>
          <p:nvPr/>
        </p:nvSpPr>
        <p:spPr>
          <a:xfrm>
            <a:off x="783772" y="3159676"/>
            <a:ext cx="10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SIT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96523-2A6E-4FB3-8A50-1284245C71C3}"/>
              </a:ext>
            </a:extLst>
          </p:cNvPr>
          <p:cNvSpPr txBox="1"/>
          <p:nvPr/>
        </p:nvSpPr>
        <p:spPr>
          <a:xfrm>
            <a:off x="783769" y="808670"/>
            <a:ext cx="130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Deliver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7A41D1-CA43-4164-B6DE-2AD4853B0CC3}"/>
              </a:ext>
            </a:extLst>
          </p:cNvPr>
          <p:cNvSpPr txBox="1"/>
          <p:nvPr/>
        </p:nvSpPr>
        <p:spPr>
          <a:xfrm>
            <a:off x="783771" y="5510682"/>
            <a:ext cx="106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DEV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上箭號 12">
            <a:extLst>
              <a:ext uri="{FF2B5EF4-FFF2-40B4-BE49-F238E27FC236}">
                <a16:creationId xmlns:a16="http://schemas.microsoft.com/office/drawing/2014/main" id="{8F44A27F-CE2B-4EA8-AF64-757E7195D6AC}"/>
              </a:ext>
            </a:extLst>
          </p:cNvPr>
          <p:cNvSpPr/>
          <p:nvPr/>
        </p:nvSpPr>
        <p:spPr>
          <a:xfrm>
            <a:off x="3007036" y="3587688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向上箭號 15">
            <a:extLst>
              <a:ext uri="{FF2B5EF4-FFF2-40B4-BE49-F238E27FC236}">
                <a16:creationId xmlns:a16="http://schemas.microsoft.com/office/drawing/2014/main" id="{4BFF58F8-4F5F-4DB5-B50B-C7EECF597B6A}"/>
              </a:ext>
            </a:extLst>
          </p:cNvPr>
          <p:cNvSpPr/>
          <p:nvPr/>
        </p:nvSpPr>
        <p:spPr>
          <a:xfrm rot="10800000">
            <a:off x="3689226" y="3640969"/>
            <a:ext cx="346899" cy="792000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722D54A-63FB-4218-B5B9-9F5B3696A05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50478" y="5741515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8861108-87E1-4349-A928-53F018EBF02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50478" y="3390509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向上箭號 12">
            <a:extLst>
              <a:ext uri="{FF2B5EF4-FFF2-40B4-BE49-F238E27FC236}">
                <a16:creationId xmlns:a16="http://schemas.microsoft.com/office/drawing/2014/main" id="{C054C683-587B-4892-8A4A-5AADA9065FD8}"/>
              </a:ext>
            </a:extLst>
          </p:cNvPr>
          <p:cNvSpPr/>
          <p:nvPr/>
        </p:nvSpPr>
        <p:spPr>
          <a:xfrm>
            <a:off x="4381452" y="3623868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向上箭號 15">
            <a:extLst>
              <a:ext uri="{FF2B5EF4-FFF2-40B4-BE49-F238E27FC236}">
                <a16:creationId xmlns:a16="http://schemas.microsoft.com/office/drawing/2014/main" id="{7B5AAF31-08B9-4A4D-BCBF-40CFD11E4318}"/>
              </a:ext>
            </a:extLst>
          </p:cNvPr>
          <p:cNvSpPr/>
          <p:nvPr/>
        </p:nvSpPr>
        <p:spPr>
          <a:xfrm rot="10800000">
            <a:off x="5063642" y="3677149"/>
            <a:ext cx="346899" cy="792000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A71AD6EC-934D-4B56-A2D8-510C40FED991}"/>
              </a:ext>
            </a:extLst>
          </p:cNvPr>
          <p:cNvSpPr/>
          <p:nvPr/>
        </p:nvSpPr>
        <p:spPr>
          <a:xfrm>
            <a:off x="2828116" y="3813174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AEB7491-5FC7-419F-B4D9-E46A13221714}"/>
              </a:ext>
            </a:extLst>
          </p:cNvPr>
          <p:cNvSpPr/>
          <p:nvPr/>
        </p:nvSpPr>
        <p:spPr>
          <a:xfrm>
            <a:off x="3486865" y="3480623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907226B-6956-4E05-8823-EA076944173E}"/>
              </a:ext>
            </a:extLst>
          </p:cNvPr>
          <p:cNvSpPr/>
          <p:nvPr/>
        </p:nvSpPr>
        <p:spPr>
          <a:xfrm>
            <a:off x="4202532" y="3813174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A14E899-2FA8-403B-B714-FB3A7AD3DEB0}"/>
              </a:ext>
            </a:extLst>
          </p:cNvPr>
          <p:cNvSpPr/>
          <p:nvPr/>
        </p:nvSpPr>
        <p:spPr>
          <a:xfrm>
            <a:off x="4862517" y="3478960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9724EEF-D756-46AB-A247-D71F2BFC5D73}"/>
              </a:ext>
            </a:extLst>
          </p:cNvPr>
          <p:cNvSpPr/>
          <p:nvPr/>
        </p:nvSpPr>
        <p:spPr>
          <a:xfrm>
            <a:off x="2932689" y="5471513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EEFEA03-3AE8-4372-8762-15AFDC612981}"/>
              </a:ext>
            </a:extLst>
          </p:cNvPr>
          <p:cNvCxnSpPr>
            <a:cxnSpLocks/>
          </p:cNvCxnSpPr>
          <p:nvPr/>
        </p:nvCxnSpPr>
        <p:spPr>
          <a:xfrm>
            <a:off x="2092959" y="1039503"/>
            <a:ext cx="875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向上箭號 12">
            <a:extLst>
              <a:ext uri="{FF2B5EF4-FFF2-40B4-BE49-F238E27FC236}">
                <a16:creationId xmlns:a16="http://schemas.microsoft.com/office/drawing/2014/main" id="{97E083C7-E1A0-4423-8490-C4A334B978B3}"/>
              </a:ext>
            </a:extLst>
          </p:cNvPr>
          <p:cNvSpPr/>
          <p:nvPr/>
        </p:nvSpPr>
        <p:spPr>
          <a:xfrm>
            <a:off x="5880341" y="3659216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6071406-37D8-45B2-B07E-201CD3A36673}"/>
              </a:ext>
            </a:extLst>
          </p:cNvPr>
          <p:cNvSpPr/>
          <p:nvPr/>
        </p:nvSpPr>
        <p:spPr>
          <a:xfrm>
            <a:off x="5701421" y="3848522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22" name="向上箭號 12">
            <a:extLst>
              <a:ext uri="{FF2B5EF4-FFF2-40B4-BE49-F238E27FC236}">
                <a16:creationId xmlns:a16="http://schemas.microsoft.com/office/drawing/2014/main" id="{126BFC60-8302-4C4B-9479-1057D63074D1}"/>
              </a:ext>
            </a:extLst>
          </p:cNvPr>
          <p:cNvSpPr/>
          <p:nvPr/>
        </p:nvSpPr>
        <p:spPr>
          <a:xfrm>
            <a:off x="5878272" y="1209616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0B6A176-58DE-421A-A529-1066DD005055}"/>
              </a:ext>
            </a:extLst>
          </p:cNvPr>
          <p:cNvSpPr/>
          <p:nvPr/>
        </p:nvSpPr>
        <p:spPr>
          <a:xfrm>
            <a:off x="5699352" y="221416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ok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D8D171B-93B8-4759-9340-0861DA619049}"/>
              </a:ext>
            </a:extLst>
          </p:cNvPr>
          <p:cNvSpPr txBox="1"/>
          <p:nvPr/>
        </p:nvSpPr>
        <p:spPr>
          <a:xfrm>
            <a:off x="6676221" y="6042005"/>
            <a:ext cx="2810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V2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得在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5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天後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開始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D41E8B2-259C-4B3E-A0AB-D365B47765D8}"/>
              </a:ext>
            </a:extLst>
          </p:cNvPr>
          <p:cNvSpPr txBox="1"/>
          <p:nvPr/>
        </p:nvSpPr>
        <p:spPr>
          <a:xfrm>
            <a:off x="783768" y="4335178"/>
            <a:ext cx="1115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freeze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5DD912D-D384-45B1-A455-53BA3DC0170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899455" y="4566011"/>
            <a:ext cx="8951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向上箭號 12">
            <a:extLst>
              <a:ext uri="{FF2B5EF4-FFF2-40B4-BE49-F238E27FC236}">
                <a16:creationId xmlns:a16="http://schemas.microsoft.com/office/drawing/2014/main" id="{377E70D7-653F-4F68-B561-9B8BF04BE938}"/>
              </a:ext>
            </a:extLst>
          </p:cNvPr>
          <p:cNvSpPr/>
          <p:nvPr/>
        </p:nvSpPr>
        <p:spPr>
          <a:xfrm>
            <a:off x="3007034" y="4588556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0" name="直線箭頭接點 13">
            <a:extLst>
              <a:ext uri="{FF2B5EF4-FFF2-40B4-BE49-F238E27FC236}">
                <a16:creationId xmlns:a16="http://schemas.microsoft.com/office/drawing/2014/main" id="{57865BD9-437A-457F-94AB-7F50B7850DE8}"/>
              </a:ext>
            </a:extLst>
          </p:cNvPr>
          <p:cNvCxnSpPr>
            <a:cxnSpLocks/>
          </p:cNvCxnSpPr>
          <p:nvPr/>
        </p:nvCxnSpPr>
        <p:spPr>
          <a:xfrm>
            <a:off x="3007036" y="916824"/>
            <a:ext cx="2694385" cy="10730"/>
          </a:xfrm>
          <a:prstGeom prst="straightConnector1">
            <a:avLst/>
          </a:prstGeom>
          <a:ln w="1270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9A39FC7-F79A-4995-B621-9FDD17CE215E}"/>
              </a:ext>
            </a:extLst>
          </p:cNvPr>
          <p:cNvSpPr txBox="1"/>
          <p:nvPr/>
        </p:nvSpPr>
        <p:spPr>
          <a:xfrm>
            <a:off x="2880260" y="27263"/>
            <a:ext cx="2549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假設過程中需要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5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天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CEFDC3A-F16B-45E4-86AF-1D4B62DA6853}"/>
              </a:ext>
            </a:extLst>
          </p:cNvPr>
          <p:cNvSpPr/>
          <p:nvPr/>
        </p:nvSpPr>
        <p:spPr>
          <a:xfrm>
            <a:off x="5810478" y="614082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E04F9FD-C129-42AD-9659-13B4AA0AAF90}"/>
              </a:ext>
            </a:extLst>
          </p:cNvPr>
          <p:cNvSpPr/>
          <p:nvPr/>
        </p:nvSpPr>
        <p:spPr>
          <a:xfrm>
            <a:off x="6767225" y="5471514"/>
            <a:ext cx="54000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V2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90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2F380326-4CFD-4D1C-AF3A-AC78401789EA}"/>
              </a:ext>
            </a:extLst>
          </p:cNvPr>
          <p:cNvSpPr txBox="1"/>
          <p:nvPr/>
        </p:nvSpPr>
        <p:spPr>
          <a:xfrm>
            <a:off x="101599" y="196354"/>
            <a:ext cx="5200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傳統的手動包版流程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圓角矩形 77">
            <a:extLst>
              <a:ext uri="{FF2B5EF4-FFF2-40B4-BE49-F238E27FC236}">
                <a16:creationId xmlns:a16="http://schemas.microsoft.com/office/drawing/2014/main" id="{238AC98D-3C02-4604-8EBF-8360C39B0DE9}"/>
              </a:ext>
            </a:extLst>
          </p:cNvPr>
          <p:cNvSpPr/>
          <p:nvPr/>
        </p:nvSpPr>
        <p:spPr>
          <a:xfrm>
            <a:off x="203199" y="2207386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檢查核心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擴充版號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圓角矩形 77">
            <a:extLst>
              <a:ext uri="{FF2B5EF4-FFF2-40B4-BE49-F238E27FC236}">
                <a16:creationId xmlns:a16="http://schemas.microsoft.com/office/drawing/2014/main" id="{3A17E4F5-3763-47E9-9DAF-B5D8FFD63D4F}"/>
              </a:ext>
            </a:extLst>
          </p:cNvPr>
          <p:cNvSpPr/>
          <p:nvPr/>
        </p:nvSpPr>
        <p:spPr>
          <a:xfrm>
            <a:off x="1472326" y="2207386"/>
            <a:ext cx="712948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上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git</a:t>
            </a:r>
          </a:p>
        </p:txBody>
      </p:sp>
      <p:sp>
        <p:nvSpPr>
          <p:cNvPr id="23" name="圓角矩形 77">
            <a:extLst>
              <a:ext uri="{FF2B5EF4-FFF2-40B4-BE49-F238E27FC236}">
                <a16:creationId xmlns:a16="http://schemas.microsoft.com/office/drawing/2014/main" id="{EEBCEB63-C631-4BA1-B047-EA367955A249}"/>
              </a:ext>
            </a:extLst>
          </p:cNvPr>
          <p:cNvSpPr/>
          <p:nvPr/>
        </p:nvSpPr>
        <p:spPr>
          <a:xfrm>
            <a:off x="2336806" y="2207385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打包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angular</a:t>
            </a:r>
          </a:p>
        </p:txBody>
      </p:sp>
      <p:sp>
        <p:nvSpPr>
          <p:cNvPr id="24" name="圓角矩形 77">
            <a:extLst>
              <a:ext uri="{FF2B5EF4-FFF2-40B4-BE49-F238E27FC236}">
                <a16:creationId xmlns:a16="http://schemas.microsoft.com/office/drawing/2014/main" id="{807775FF-93A6-40FD-BBA4-42163EA7C657}"/>
              </a:ext>
            </a:extLst>
          </p:cNvPr>
          <p:cNvSpPr/>
          <p:nvPr/>
        </p:nvSpPr>
        <p:spPr>
          <a:xfrm>
            <a:off x="3605933" y="2207386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打包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android app</a:t>
            </a:r>
          </a:p>
        </p:txBody>
      </p:sp>
      <p:sp>
        <p:nvSpPr>
          <p:cNvPr id="25" name="圓角矩形 77">
            <a:extLst>
              <a:ext uri="{FF2B5EF4-FFF2-40B4-BE49-F238E27FC236}">
                <a16:creationId xmlns:a16="http://schemas.microsoft.com/office/drawing/2014/main" id="{4C62B1F8-60F3-41DD-8798-1BC7F126E902}"/>
              </a:ext>
            </a:extLst>
          </p:cNvPr>
          <p:cNvSpPr/>
          <p:nvPr/>
        </p:nvSpPr>
        <p:spPr>
          <a:xfrm>
            <a:off x="4875060" y="2204971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打包</a:t>
            </a:r>
            <a:r>
              <a:rPr kumimoji="1" lang="en-US" altLang="zh-TW" sz="1600" dirty="0" err="1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ios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 </a:t>
            </a: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app</a:t>
            </a:r>
          </a:p>
        </p:txBody>
      </p:sp>
      <p:sp>
        <p:nvSpPr>
          <p:cNvPr id="26" name="圓角矩形 77">
            <a:extLst>
              <a:ext uri="{FF2B5EF4-FFF2-40B4-BE49-F238E27FC236}">
                <a16:creationId xmlns:a16="http://schemas.microsoft.com/office/drawing/2014/main" id="{F32F2CE1-0923-4838-ABAB-E9F7B9745CE8}"/>
              </a:ext>
            </a:extLst>
          </p:cNvPr>
          <p:cNvSpPr/>
          <p:nvPr/>
        </p:nvSpPr>
        <p:spPr>
          <a:xfrm>
            <a:off x="6144187" y="2207386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上傳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garden</a:t>
            </a:r>
          </a:p>
        </p:txBody>
      </p:sp>
      <p:sp>
        <p:nvSpPr>
          <p:cNvPr id="27" name="圓角矩形 77">
            <a:extLst>
              <a:ext uri="{FF2B5EF4-FFF2-40B4-BE49-F238E27FC236}">
                <a16:creationId xmlns:a16="http://schemas.microsoft.com/office/drawing/2014/main" id="{2891FD1B-2102-486A-99A2-AC62B29870EF}"/>
              </a:ext>
            </a:extLst>
          </p:cNvPr>
          <p:cNvSpPr/>
          <p:nvPr/>
        </p:nvSpPr>
        <p:spPr>
          <a:xfrm>
            <a:off x="7413314" y="2204720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交付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核心程式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8" name="圓角矩形 77">
            <a:extLst>
              <a:ext uri="{FF2B5EF4-FFF2-40B4-BE49-F238E27FC236}">
                <a16:creationId xmlns:a16="http://schemas.microsoft.com/office/drawing/2014/main" id="{CA6D9B6E-90C0-4903-A9C0-F12E5BEC235A}"/>
              </a:ext>
            </a:extLst>
          </p:cNvPr>
          <p:cNvSpPr/>
          <p:nvPr/>
        </p:nvSpPr>
        <p:spPr>
          <a:xfrm>
            <a:off x="8682441" y="2204721"/>
            <a:ext cx="740959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押上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tag</a:t>
            </a:r>
          </a:p>
        </p:txBody>
      </p:sp>
      <p:sp>
        <p:nvSpPr>
          <p:cNvPr id="29" name="圓角矩形 77">
            <a:extLst>
              <a:ext uri="{FF2B5EF4-FFF2-40B4-BE49-F238E27FC236}">
                <a16:creationId xmlns:a16="http://schemas.microsoft.com/office/drawing/2014/main" id="{DCE5F5CA-B1A6-4E06-A1CB-2CCCC98B33A8}"/>
              </a:ext>
            </a:extLst>
          </p:cNvPr>
          <p:cNvSpPr/>
          <p:nvPr/>
        </p:nvSpPr>
        <p:spPr>
          <a:xfrm>
            <a:off x="9574932" y="2199514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交付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0" name="圓角矩形 77">
            <a:extLst>
              <a:ext uri="{FF2B5EF4-FFF2-40B4-BE49-F238E27FC236}">
                <a16:creationId xmlns:a16="http://schemas.microsoft.com/office/drawing/2014/main" id="{5CCD6071-CE69-4193-A510-38AF70947332}"/>
              </a:ext>
            </a:extLst>
          </p:cNvPr>
          <p:cNvSpPr/>
          <p:nvPr/>
        </p:nvSpPr>
        <p:spPr>
          <a:xfrm>
            <a:off x="10844059" y="2199513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押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tag</a:t>
            </a:r>
          </a:p>
        </p:txBody>
      </p:sp>
      <p:cxnSp>
        <p:nvCxnSpPr>
          <p:cNvPr id="32" name="接點: 弧形 31">
            <a:extLst>
              <a:ext uri="{FF2B5EF4-FFF2-40B4-BE49-F238E27FC236}">
                <a16:creationId xmlns:a16="http://schemas.microsoft.com/office/drawing/2014/main" id="{7E810DE2-9275-4CB8-8F85-AA61CDFE52CB}"/>
              </a:ext>
            </a:extLst>
          </p:cNvPr>
          <p:cNvCxnSpPr>
            <a:stCxn id="21" idx="2"/>
            <a:endCxn id="26" idx="2"/>
          </p:cNvCxnSpPr>
          <p:nvPr/>
        </p:nvCxnSpPr>
        <p:spPr>
          <a:xfrm rot="16200000" flipH="1">
            <a:off x="3732491" y="-36795"/>
            <a:ext cx="12700" cy="5940988"/>
          </a:xfrm>
          <a:prstGeom prst="curvedConnector3">
            <a:avLst>
              <a:gd name="adj1" fmla="val 5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24BD146-BCA2-4369-A062-44532F359ED1}"/>
              </a:ext>
            </a:extLst>
          </p:cNvPr>
          <p:cNvSpPr txBox="1"/>
          <p:nvPr/>
        </p:nvSpPr>
        <p:spPr>
          <a:xfrm>
            <a:off x="3140901" y="315988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60 mins</a:t>
            </a:r>
            <a:endParaRPr lang="zh-TW" altLang="en-US" b="1" dirty="0"/>
          </a:p>
        </p:txBody>
      </p:sp>
      <p:cxnSp>
        <p:nvCxnSpPr>
          <p:cNvPr id="35" name="接點: 弧形 34">
            <a:extLst>
              <a:ext uri="{FF2B5EF4-FFF2-40B4-BE49-F238E27FC236}">
                <a16:creationId xmlns:a16="http://schemas.microsoft.com/office/drawing/2014/main" id="{484F7F8C-DFD2-4F04-A609-A388075DB058}"/>
              </a:ext>
            </a:extLst>
          </p:cNvPr>
          <p:cNvCxnSpPr>
            <a:cxnSpLocks/>
            <a:stCxn id="27" idx="2"/>
            <a:endCxn id="30" idx="2"/>
          </p:cNvCxnSpPr>
          <p:nvPr/>
        </p:nvCxnSpPr>
        <p:spPr>
          <a:xfrm rot="5400000" flipH="1" flipV="1">
            <a:off x="9684880" y="1213057"/>
            <a:ext cx="5207" cy="3430745"/>
          </a:xfrm>
          <a:prstGeom prst="curvedConnector3">
            <a:avLst>
              <a:gd name="adj1" fmla="val -124390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3A177B1-B3BB-4842-BE4B-D6A8A3DF6588}"/>
              </a:ext>
            </a:extLst>
          </p:cNvPr>
          <p:cNvSpPr txBox="1"/>
          <p:nvPr/>
        </p:nvSpPr>
        <p:spPr>
          <a:xfrm>
            <a:off x="9222451" y="315988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20 mins</a:t>
            </a:r>
            <a:endParaRPr lang="zh-TW" altLang="en-US" b="1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716BCF7-C9B5-4920-934F-90E4CD3B77D5}"/>
              </a:ext>
            </a:extLst>
          </p:cNvPr>
          <p:cNvSpPr/>
          <p:nvPr/>
        </p:nvSpPr>
        <p:spPr>
          <a:xfrm>
            <a:off x="0" y="1280160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通知包版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B10CCA4-4C18-47DD-8539-77F92B9FFDAB}"/>
              </a:ext>
            </a:extLst>
          </p:cNvPr>
          <p:cNvSpPr/>
          <p:nvPr/>
        </p:nvSpPr>
        <p:spPr>
          <a:xfrm>
            <a:off x="6973454" y="1280160"/>
            <a:ext cx="1117595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</a:t>
            </a:r>
            <a:r>
              <a:rPr lang="en-US" altLang="zh-TW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QA</a:t>
            </a:r>
          </a:p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測試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5D5A33A-4583-4B6B-958D-4DA6266C18A9}"/>
              </a:ext>
            </a:extLst>
          </p:cNvPr>
          <p:cNvSpPr/>
          <p:nvPr/>
        </p:nvSpPr>
        <p:spPr>
          <a:xfrm>
            <a:off x="11501120" y="1280160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交付完成</a:t>
            </a:r>
          </a:p>
        </p:txBody>
      </p:sp>
      <p:sp>
        <p:nvSpPr>
          <p:cNvPr id="45" name="等腰三角形 44">
            <a:extLst>
              <a:ext uri="{FF2B5EF4-FFF2-40B4-BE49-F238E27FC236}">
                <a16:creationId xmlns:a16="http://schemas.microsoft.com/office/drawing/2014/main" id="{63844049-2208-4677-98E9-915A484FB077}"/>
              </a:ext>
            </a:extLst>
          </p:cNvPr>
          <p:cNvSpPr/>
          <p:nvPr/>
        </p:nvSpPr>
        <p:spPr>
          <a:xfrm rot="5400000">
            <a:off x="6771178" y="1524000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6" name="等腰三角形 45">
            <a:extLst>
              <a:ext uri="{FF2B5EF4-FFF2-40B4-BE49-F238E27FC236}">
                <a16:creationId xmlns:a16="http://schemas.microsoft.com/office/drawing/2014/main" id="{6AE77AA0-5DBE-495E-8867-BDADF29B4E0B}"/>
              </a:ext>
            </a:extLst>
          </p:cNvPr>
          <p:cNvSpPr/>
          <p:nvPr/>
        </p:nvSpPr>
        <p:spPr>
          <a:xfrm rot="5400000">
            <a:off x="11399520" y="1524000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44897029-AE4B-4437-A406-264B891849A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690880" y="1630680"/>
            <a:ext cx="6070138" cy="5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8FD04AA2-E385-4509-87F6-C70AAF233AC1}"/>
              </a:ext>
            </a:extLst>
          </p:cNvPr>
          <p:cNvCxnSpPr>
            <a:cxnSpLocks/>
            <a:stCxn id="43" idx="3"/>
            <a:endCxn id="46" idx="3"/>
          </p:cNvCxnSpPr>
          <p:nvPr/>
        </p:nvCxnSpPr>
        <p:spPr>
          <a:xfrm>
            <a:off x="8091049" y="1630680"/>
            <a:ext cx="3298311" cy="5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28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4939DD-4FD4-4129-A89C-FD1EA1D08997}"/>
              </a:ext>
            </a:extLst>
          </p:cNvPr>
          <p:cNvSpPr txBox="1"/>
          <p:nvPr/>
        </p:nvSpPr>
        <p:spPr>
          <a:xfrm>
            <a:off x="783772" y="3159676"/>
            <a:ext cx="10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SIT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96523-2A6E-4FB3-8A50-1284245C71C3}"/>
              </a:ext>
            </a:extLst>
          </p:cNvPr>
          <p:cNvSpPr txBox="1"/>
          <p:nvPr/>
        </p:nvSpPr>
        <p:spPr>
          <a:xfrm>
            <a:off x="783769" y="808670"/>
            <a:ext cx="130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Deliver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7A41D1-CA43-4164-B6DE-2AD4853B0CC3}"/>
              </a:ext>
            </a:extLst>
          </p:cNvPr>
          <p:cNvSpPr txBox="1"/>
          <p:nvPr/>
        </p:nvSpPr>
        <p:spPr>
          <a:xfrm>
            <a:off x="783771" y="5510682"/>
            <a:ext cx="106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DEV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上箭號 12">
            <a:extLst>
              <a:ext uri="{FF2B5EF4-FFF2-40B4-BE49-F238E27FC236}">
                <a16:creationId xmlns:a16="http://schemas.microsoft.com/office/drawing/2014/main" id="{8F44A27F-CE2B-4EA8-AF64-757E7195D6AC}"/>
              </a:ext>
            </a:extLst>
          </p:cNvPr>
          <p:cNvSpPr/>
          <p:nvPr/>
        </p:nvSpPr>
        <p:spPr>
          <a:xfrm>
            <a:off x="3007036" y="3587688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向上箭號 15">
            <a:extLst>
              <a:ext uri="{FF2B5EF4-FFF2-40B4-BE49-F238E27FC236}">
                <a16:creationId xmlns:a16="http://schemas.microsoft.com/office/drawing/2014/main" id="{4BFF58F8-4F5F-4DB5-B50B-C7EECF597B6A}"/>
              </a:ext>
            </a:extLst>
          </p:cNvPr>
          <p:cNvSpPr/>
          <p:nvPr/>
        </p:nvSpPr>
        <p:spPr>
          <a:xfrm rot="10800000">
            <a:off x="3689226" y="3640969"/>
            <a:ext cx="346899" cy="792000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722D54A-63FB-4218-B5B9-9F5B3696A05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50478" y="5741515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8861108-87E1-4349-A928-53F018EBF02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50478" y="3390509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向上箭號 12">
            <a:extLst>
              <a:ext uri="{FF2B5EF4-FFF2-40B4-BE49-F238E27FC236}">
                <a16:creationId xmlns:a16="http://schemas.microsoft.com/office/drawing/2014/main" id="{C054C683-587B-4892-8A4A-5AADA9065FD8}"/>
              </a:ext>
            </a:extLst>
          </p:cNvPr>
          <p:cNvSpPr/>
          <p:nvPr/>
        </p:nvSpPr>
        <p:spPr>
          <a:xfrm>
            <a:off x="4381452" y="3623868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向上箭號 15">
            <a:extLst>
              <a:ext uri="{FF2B5EF4-FFF2-40B4-BE49-F238E27FC236}">
                <a16:creationId xmlns:a16="http://schemas.microsoft.com/office/drawing/2014/main" id="{7B5AAF31-08B9-4A4D-BCBF-40CFD11E4318}"/>
              </a:ext>
            </a:extLst>
          </p:cNvPr>
          <p:cNvSpPr/>
          <p:nvPr/>
        </p:nvSpPr>
        <p:spPr>
          <a:xfrm rot="10800000">
            <a:off x="5063642" y="3677149"/>
            <a:ext cx="346899" cy="792000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A71AD6EC-934D-4B56-A2D8-510C40FED991}"/>
              </a:ext>
            </a:extLst>
          </p:cNvPr>
          <p:cNvSpPr/>
          <p:nvPr/>
        </p:nvSpPr>
        <p:spPr>
          <a:xfrm>
            <a:off x="2828116" y="3813174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AEB7491-5FC7-419F-B4D9-E46A13221714}"/>
              </a:ext>
            </a:extLst>
          </p:cNvPr>
          <p:cNvSpPr/>
          <p:nvPr/>
        </p:nvSpPr>
        <p:spPr>
          <a:xfrm>
            <a:off x="3486865" y="3480623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907226B-6956-4E05-8823-EA076944173E}"/>
              </a:ext>
            </a:extLst>
          </p:cNvPr>
          <p:cNvSpPr/>
          <p:nvPr/>
        </p:nvSpPr>
        <p:spPr>
          <a:xfrm>
            <a:off x="4202532" y="3813174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A14E899-2FA8-403B-B714-FB3A7AD3DEB0}"/>
              </a:ext>
            </a:extLst>
          </p:cNvPr>
          <p:cNvSpPr/>
          <p:nvPr/>
        </p:nvSpPr>
        <p:spPr>
          <a:xfrm>
            <a:off x="4862517" y="3478960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9724EEF-D756-46AB-A247-D71F2BFC5D73}"/>
              </a:ext>
            </a:extLst>
          </p:cNvPr>
          <p:cNvSpPr/>
          <p:nvPr/>
        </p:nvSpPr>
        <p:spPr>
          <a:xfrm>
            <a:off x="2932689" y="5471513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EEFEA03-3AE8-4372-8762-15AFDC612981}"/>
              </a:ext>
            </a:extLst>
          </p:cNvPr>
          <p:cNvCxnSpPr>
            <a:cxnSpLocks/>
          </p:cNvCxnSpPr>
          <p:nvPr/>
        </p:nvCxnSpPr>
        <p:spPr>
          <a:xfrm>
            <a:off x="2092959" y="1039503"/>
            <a:ext cx="875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向上箭號 12">
            <a:extLst>
              <a:ext uri="{FF2B5EF4-FFF2-40B4-BE49-F238E27FC236}">
                <a16:creationId xmlns:a16="http://schemas.microsoft.com/office/drawing/2014/main" id="{97E083C7-E1A0-4423-8490-C4A334B978B3}"/>
              </a:ext>
            </a:extLst>
          </p:cNvPr>
          <p:cNvSpPr/>
          <p:nvPr/>
        </p:nvSpPr>
        <p:spPr>
          <a:xfrm>
            <a:off x="5880341" y="3659216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6071406-37D8-45B2-B07E-201CD3A36673}"/>
              </a:ext>
            </a:extLst>
          </p:cNvPr>
          <p:cNvSpPr/>
          <p:nvPr/>
        </p:nvSpPr>
        <p:spPr>
          <a:xfrm>
            <a:off x="5701421" y="3848522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22" name="向上箭號 12">
            <a:extLst>
              <a:ext uri="{FF2B5EF4-FFF2-40B4-BE49-F238E27FC236}">
                <a16:creationId xmlns:a16="http://schemas.microsoft.com/office/drawing/2014/main" id="{126BFC60-8302-4C4B-9479-1057D63074D1}"/>
              </a:ext>
            </a:extLst>
          </p:cNvPr>
          <p:cNvSpPr/>
          <p:nvPr/>
        </p:nvSpPr>
        <p:spPr>
          <a:xfrm>
            <a:off x="5878272" y="1209616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0B6A176-58DE-421A-A529-1066DD005055}"/>
              </a:ext>
            </a:extLst>
          </p:cNvPr>
          <p:cNvSpPr/>
          <p:nvPr/>
        </p:nvSpPr>
        <p:spPr>
          <a:xfrm>
            <a:off x="5699352" y="221416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ok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D8D171B-93B8-4759-9340-0861DA619049}"/>
              </a:ext>
            </a:extLst>
          </p:cNvPr>
          <p:cNvSpPr txBox="1"/>
          <p:nvPr/>
        </p:nvSpPr>
        <p:spPr>
          <a:xfrm>
            <a:off x="3635561" y="6042005"/>
            <a:ext cx="2783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V2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可以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接續進行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D41E8B2-259C-4B3E-A0AB-D365B47765D8}"/>
              </a:ext>
            </a:extLst>
          </p:cNvPr>
          <p:cNvSpPr txBox="1"/>
          <p:nvPr/>
        </p:nvSpPr>
        <p:spPr>
          <a:xfrm>
            <a:off x="783768" y="4335178"/>
            <a:ext cx="1115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freeze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5DD912D-D384-45B1-A455-53BA3DC0170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899455" y="4566011"/>
            <a:ext cx="8951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向上箭號 12">
            <a:extLst>
              <a:ext uri="{FF2B5EF4-FFF2-40B4-BE49-F238E27FC236}">
                <a16:creationId xmlns:a16="http://schemas.microsoft.com/office/drawing/2014/main" id="{7D62DCDD-6645-40A3-9C46-17CDAF1E9D7C}"/>
              </a:ext>
            </a:extLst>
          </p:cNvPr>
          <p:cNvSpPr/>
          <p:nvPr/>
        </p:nvSpPr>
        <p:spPr>
          <a:xfrm>
            <a:off x="3007034" y="4588556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0" name="直線箭頭接點 13">
            <a:extLst>
              <a:ext uri="{FF2B5EF4-FFF2-40B4-BE49-F238E27FC236}">
                <a16:creationId xmlns:a16="http://schemas.microsoft.com/office/drawing/2014/main" id="{D7D171A4-32A3-4816-8E95-2D7DF0A8756A}"/>
              </a:ext>
            </a:extLst>
          </p:cNvPr>
          <p:cNvCxnSpPr>
            <a:cxnSpLocks/>
          </p:cNvCxnSpPr>
          <p:nvPr/>
        </p:nvCxnSpPr>
        <p:spPr>
          <a:xfrm>
            <a:off x="3007036" y="916824"/>
            <a:ext cx="2694385" cy="10730"/>
          </a:xfrm>
          <a:prstGeom prst="straightConnector1">
            <a:avLst/>
          </a:prstGeom>
          <a:ln w="1270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DDB6098-2786-4685-9EF8-AE97382AFEFB}"/>
              </a:ext>
            </a:extLst>
          </p:cNvPr>
          <p:cNvSpPr txBox="1"/>
          <p:nvPr/>
        </p:nvSpPr>
        <p:spPr>
          <a:xfrm>
            <a:off x="2880260" y="27263"/>
            <a:ext cx="2549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假設過程中需要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5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天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CB6B1BA-87A0-435C-B8C0-EB0359041C96}"/>
              </a:ext>
            </a:extLst>
          </p:cNvPr>
          <p:cNvSpPr/>
          <p:nvPr/>
        </p:nvSpPr>
        <p:spPr>
          <a:xfrm>
            <a:off x="5810478" y="614082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760E8F3-99E7-41F5-932F-3659546FC2F8}"/>
              </a:ext>
            </a:extLst>
          </p:cNvPr>
          <p:cNvSpPr/>
          <p:nvPr/>
        </p:nvSpPr>
        <p:spPr>
          <a:xfrm>
            <a:off x="4036125" y="5471513"/>
            <a:ext cx="2731099" cy="540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317F8F5-92B7-4F3B-9383-2109CE6AA7D1}"/>
              </a:ext>
            </a:extLst>
          </p:cNvPr>
          <p:cNvSpPr/>
          <p:nvPr/>
        </p:nvSpPr>
        <p:spPr>
          <a:xfrm>
            <a:off x="6767225" y="5471514"/>
            <a:ext cx="54000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V2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40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3" grpId="0" animBg="1"/>
      <p:bldP spid="3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4939DD-4FD4-4129-A89C-FD1EA1D08997}"/>
              </a:ext>
            </a:extLst>
          </p:cNvPr>
          <p:cNvSpPr txBox="1"/>
          <p:nvPr/>
        </p:nvSpPr>
        <p:spPr>
          <a:xfrm>
            <a:off x="783772" y="3159676"/>
            <a:ext cx="10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SIT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96523-2A6E-4FB3-8A50-1284245C71C3}"/>
              </a:ext>
            </a:extLst>
          </p:cNvPr>
          <p:cNvSpPr txBox="1"/>
          <p:nvPr/>
        </p:nvSpPr>
        <p:spPr>
          <a:xfrm>
            <a:off x="783769" y="808670"/>
            <a:ext cx="130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Deliver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7A41D1-CA43-4164-B6DE-2AD4853B0CC3}"/>
              </a:ext>
            </a:extLst>
          </p:cNvPr>
          <p:cNvSpPr txBox="1"/>
          <p:nvPr/>
        </p:nvSpPr>
        <p:spPr>
          <a:xfrm>
            <a:off x="783771" y="5510682"/>
            <a:ext cx="106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DEV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上箭號 12">
            <a:extLst>
              <a:ext uri="{FF2B5EF4-FFF2-40B4-BE49-F238E27FC236}">
                <a16:creationId xmlns:a16="http://schemas.microsoft.com/office/drawing/2014/main" id="{8F44A27F-CE2B-4EA8-AF64-757E7195D6AC}"/>
              </a:ext>
            </a:extLst>
          </p:cNvPr>
          <p:cNvSpPr/>
          <p:nvPr/>
        </p:nvSpPr>
        <p:spPr>
          <a:xfrm>
            <a:off x="3007036" y="3587688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向上箭號 15">
            <a:extLst>
              <a:ext uri="{FF2B5EF4-FFF2-40B4-BE49-F238E27FC236}">
                <a16:creationId xmlns:a16="http://schemas.microsoft.com/office/drawing/2014/main" id="{4BFF58F8-4F5F-4DB5-B50B-C7EECF597B6A}"/>
              </a:ext>
            </a:extLst>
          </p:cNvPr>
          <p:cNvSpPr/>
          <p:nvPr/>
        </p:nvSpPr>
        <p:spPr>
          <a:xfrm rot="10800000">
            <a:off x="3689226" y="3640969"/>
            <a:ext cx="346899" cy="792000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722D54A-63FB-4218-B5B9-9F5B3696A05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50478" y="5741515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8861108-87E1-4349-A928-53F018EBF02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50478" y="3390509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向上箭號 12">
            <a:extLst>
              <a:ext uri="{FF2B5EF4-FFF2-40B4-BE49-F238E27FC236}">
                <a16:creationId xmlns:a16="http://schemas.microsoft.com/office/drawing/2014/main" id="{C054C683-587B-4892-8A4A-5AADA9065FD8}"/>
              </a:ext>
            </a:extLst>
          </p:cNvPr>
          <p:cNvSpPr/>
          <p:nvPr/>
        </p:nvSpPr>
        <p:spPr>
          <a:xfrm>
            <a:off x="4381452" y="3623868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向上箭號 15">
            <a:extLst>
              <a:ext uri="{FF2B5EF4-FFF2-40B4-BE49-F238E27FC236}">
                <a16:creationId xmlns:a16="http://schemas.microsoft.com/office/drawing/2014/main" id="{7B5AAF31-08B9-4A4D-BCBF-40CFD11E4318}"/>
              </a:ext>
            </a:extLst>
          </p:cNvPr>
          <p:cNvSpPr/>
          <p:nvPr/>
        </p:nvSpPr>
        <p:spPr>
          <a:xfrm rot="10800000">
            <a:off x="5063642" y="3677149"/>
            <a:ext cx="346899" cy="792000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A71AD6EC-934D-4B56-A2D8-510C40FED991}"/>
              </a:ext>
            </a:extLst>
          </p:cNvPr>
          <p:cNvSpPr/>
          <p:nvPr/>
        </p:nvSpPr>
        <p:spPr>
          <a:xfrm>
            <a:off x="2828116" y="3813174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AEB7491-5FC7-419F-B4D9-E46A13221714}"/>
              </a:ext>
            </a:extLst>
          </p:cNvPr>
          <p:cNvSpPr/>
          <p:nvPr/>
        </p:nvSpPr>
        <p:spPr>
          <a:xfrm>
            <a:off x="3486865" y="3480623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907226B-6956-4E05-8823-EA076944173E}"/>
              </a:ext>
            </a:extLst>
          </p:cNvPr>
          <p:cNvSpPr/>
          <p:nvPr/>
        </p:nvSpPr>
        <p:spPr>
          <a:xfrm>
            <a:off x="4202532" y="3813174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A14E899-2FA8-403B-B714-FB3A7AD3DEB0}"/>
              </a:ext>
            </a:extLst>
          </p:cNvPr>
          <p:cNvSpPr/>
          <p:nvPr/>
        </p:nvSpPr>
        <p:spPr>
          <a:xfrm>
            <a:off x="4862517" y="3478960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9724EEF-D756-46AB-A247-D71F2BFC5D73}"/>
              </a:ext>
            </a:extLst>
          </p:cNvPr>
          <p:cNvSpPr/>
          <p:nvPr/>
        </p:nvSpPr>
        <p:spPr>
          <a:xfrm>
            <a:off x="2932689" y="5471513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EEFEA03-3AE8-4372-8762-15AFDC612981}"/>
              </a:ext>
            </a:extLst>
          </p:cNvPr>
          <p:cNvCxnSpPr>
            <a:cxnSpLocks/>
          </p:cNvCxnSpPr>
          <p:nvPr/>
        </p:nvCxnSpPr>
        <p:spPr>
          <a:xfrm>
            <a:off x="2092959" y="1039503"/>
            <a:ext cx="875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向上箭號 12">
            <a:extLst>
              <a:ext uri="{FF2B5EF4-FFF2-40B4-BE49-F238E27FC236}">
                <a16:creationId xmlns:a16="http://schemas.microsoft.com/office/drawing/2014/main" id="{97E083C7-E1A0-4423-8490-C4A334B978B3}"/>
              </a:ext>
            </a:extLst>
          </p:cNvPr>
          <p:cNvSpPr/>
          <p:nvPr/>
        </p:nvSpPr>
        <p:spPr>
          <a:xfrm>
            <a:off x="5880341" y="3659216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6071406-37D8-45B2-B07E-201CD3A36673}"/>
              </a:ext>
            </a:extLst>
          </p:cNvPr>
          <p:cNvSpPr/>
          <p:nvPr/>
        </p:nvSpPr>
        <p:spPr>
          <a:xfrm>
            <a:off x="5701421" y="3848522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22" name="向上箭號 12">
            <a:extLst>
              <a:ext uri="{FF2B5EF4-FFF2-40B4-BE49-F238E27FC236}">
                <a16:creationId xmlns:a16="http://schemas.microsoft.com/office/drawing/2014/main" id="{126BFC60-8302-4C4B-9479-1057D63074D1}"/>
              </a:ext>
            </a:extLst>
          </p:cNvPr>
          <p:cNvSpPr/>
          <p:nvPr/>
        </p:nvSpPr>
        <p:spPr>
          <a:xfrm>
            <a:off x="5878272" y="1209616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0B6A176-58DE-421A-A529-1066DD005055}"/>
              </a:ext>
            </a:extLst>
          </p:cNvPr>
          <p:cNvSpPr/>
          <p:nvPr/>
        </p:nvSpPr>
        <p:spPr>
          <a:xfrm>
            <a:off x="5699352" y="221416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ok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D8D171B-93B8-4759-9340-0861DA619049}"/>
              </a:ext>
            </a:extLst>
          </p:cNvPr>
          <p:cNvSpPr txBox="1"/>
          <p:nvPr/>
        </p:nvSpPr>
        <p:spPr>
          <a:xfrm>
            <a:off x="3635561" y="6042005"/>
            <a:ext cx="2783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V2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可以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接續進行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D41E8B2-259C-4B3E-A0AB-D365B47765D8}"/>
              </a:ext>
            </a:extLst>
          </p:cNvPr>
          <p:cNvSpPr txBox="1"/>
          <p:nvPr/>
        </p:nvSpPr>
        <p:spPr>
          <a:xfrm>
            <a:off x="783768" y="4335178"/>
            <a:ext cx="1115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freeze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5DD912D-D384-45B1-A455-53BA3DC0170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899455" y="4566011"/>
            <a:ext cx="8951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向上箭號 12">
            <a:extLst>
              <a:ext uri="{FF2B5EF4-FFF2-40B4-BE49-F238E27FC236}">
                <a16:creationId xmlns:a16="http://schemas.microsoft.com/office/drawing/2014/main" id="{7D62DCDD-6645-40A3-9C46-17CDAF1E9D7C}"/>
              </a:ext>
            </a:extLst>
          </p:cNvPr>
          <p:cNvSpPr/>
          <p:nvPr/>
        </p:nvSpPr>
        <p:spPr>
          <a:xfrm>
            <a:off x="3007034" y="4588556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0" name="直線箭頭接點 13">
            <a:extLst>
              <a:ext uri="{FF2B5EF4-FFF2-40B4-BE49-F238E27FC236}">
                <a16:creationId xmlns:a16="http://schemas.microsoft.com/office/drawing/2014/main" id="{D7D171A4-32A3-4816-8E95-2D7DF0A8756A}"/>
              </a:ext>
            </a:extLst>
          </p:cNvPr>
          <p:cNvCxnSpPr>
            <a:cxnSpLocks/>
          </p:cNvCxnSpPr>
          <p:nvPr/>
        </p:nvCxnSpPr>
        <p:spPr>
          <a:xfrm>
            <a:off x="3007036" y="916824"/>
            <a:ext cx="2694385" cy="10730"/>
          </a:xfrm>
          <a:prstGeom prst="straightConnector1">
            <a:avLst/>
          </a:prstGeom>
          <a:ln w="1270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DDB6098-2786-4685-9EF8-AE97382AFEFB}"/>
              </a:ext>
            </a:extLst>
          </p:cNvPr>
          <p:cNvSpPr txBox="1"/>
          <p:nvPr/>
        </p:nvSpPr>
        <p:spPr>
          <a:xfrm>
            <a:off x="2880260" y="27263"/>
            <a:ext cx="2549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假設過程中需要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5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天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CB6B1BA-87A0-435C-B8C0-EB0359041C96}"/>
              </a:ext>
            </a:extLst>
          </p:cNvPr>
          <p:cNvSpPr/>
          <p:nvPr/>
        </p:nvSpPr>
        <p:spPr>
          <a:xfrm>
            <a:off x="5810478" y="614082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760E8F3-99E7-41F5-932F-3659546FC2F8}"/>
              </a:ext>
            </a:extLst>
          </p:cNvPr>
          <p:cNvSpPr/>
          <p:nvPr/>
        </p:nvSpPr>
        <p:spPr>
          <a:xfrm>
            <a:off x="4036125" y="5471513"/>
            <a:ext cx="2731099" cy="540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317F8F5-92B7-4F3B-9383-2109CE6AA7D1}"/>
              </a:ext>
            </a:extLst>
          </p:cNvPr>
          <p:cNvSpPr/>
          <p:nvPr/>
        </p:nvSpPr>
        <p:spPr>
          <a:xfrm>
            <a:off x="3722580" y="5471515"/>
            <a:ext cx="54000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V2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手繪多邊形: 圖案 36">
            <a:extLst>
              <a:ext uri="{FF2B5EF4-FFF2-40B4-BE49-F238E27FC236}">
                <a16:creationId xmlns:a16="http://schemas.microsoft.com/office/drawing/2014/main" id="{64C7FF4E-1C8A-4B01-8E3A-2C203204B920}"/>
              </a:ext>
            </a:extLst>
          </p:cNvPr>
          <p:cNvSpPr/>
          <p:nvPr/>
        </p:nvSpPr>
        <p:spPr>
          <a:xfrm>
            <a:off x="4381452" y="5560392"/>
            <a:ext cx="2343270" cy="393734"/>
          </a:xfrm>
          <a:custGeom>
            <a:avLst/>
            <a:gdLst>
              <a:gd name="connsiteX0" fmla="*/ 0 w 2211977"/>
              <a:gd name="connsiteY0" fmla="*/ 287425 h 313555"/>
              <a:gd name="connsiteX1" fmla="*/ 104503 w 2211977"/>
              <a:gd name="connsiteY1" fmla="*/ 42 h 313555"/>
              <a:gd name="connsiteX2" fmla="*/ 235132 w 2211977"/>
              <a:gd name="connsiteY2" fmla="*/ 304842 h 313555"/>
              <a:gd name="connsiteX3" fmla="*/ 383177 w 2211977"/>
              <a:gd name="connsiteY3" fmla="*/ 34876 h 313555"/>
              <a:gd name="connsiteX4" fmla="*/ 522515 w 2211977"/>
              <a:gd name="connsiteY4" fmla="*/ 296133 h 313555"/>
              <a:gd name="connsiteX5" fmla="*/ 679269 w 2211977"/>
              <a:gd name="connsiteY5" fmla="*/ 26168 h 313555"/>
              <a:gd name="connsiteX6" fmla="*/ 818606 w 2211977"/>
              <a:gd name="connsiteY6" fmla="*/ 270008 h 313555"/>
              <a:gd name="connsiteX7" fmla="*/ 975360 w 2211977"/>
              <a:gd name="connsiteY7" fmla="*/ 26168 h 313555"/>
              <a:gd name="connsiteX8" fmla="*/ 1123406 w 2211977"/>
              <a:gd name="connsiteY8" fmla="*/ 313550 h 313555"/>
              <a:gd name="connsiteX9" fmla="*/ 1262743 w 2211977"/>
              <a:gd name="connsiteY9" fmla="*/ 26168 h 313555"/>
              <a:gd name="connsiteX10" fmla="*/ 1402080 w 2211977"/>
              <a:gd name="connsiteY10" fmla="*/ 261299 h 313555"/>
              <a:gd name="connsiteX11" fmla="*/ 1576252 w 2211977"/>
              <a:gd name="connsiteY11" fmla="*/ 34876 h 313555"/>
              <a:gd name="connsiteX12" fmla="*/ 1706880 w 2211977"/>
              <a:gd name="connsiteY12" fmla="*/ 313550 h 313555"/>
              <a:gd name="connsiteX13" fmla="*/ 1881052 w 2211977"/>
              <a:gd name="connsiteY13" fmla="*/ 43585 h 313555"/>
              <a:gd name="connsiteX14" fmla="*/ 2081349 w 2211977"/>
              <a:gd name="connsiteY14" fmla="*/ 261299 h 313555"/>
              <a:gd name="connsiteX15" fmla="*/ 2211977 w 2211977"/>
              <a:gd name="connsiteY15" fmla="*/ 61002 h 31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11977" h="313555">
                <a:moveTo>
                  <a:pt x="0" y="287425"/>
                </a:moveTo>
                <a:cubicBezTo>
                  <a:pt x="32657" y="142282"/>
                  <a:pt x="65314" y="-2861"/>
                  <a:pt x="104503" y="42"/>
                </a:cubicBezTo>
                <a:cubicBezTo>
                  <a:pt x="143692" y="2945"/>
                  <a:pt x="188686" y="299036"/>
                  <a:pt x="235132" y="304842"/>
                </a:cubicBezTo>
                <a:cubicBezTo>
                  <a:pt x="281578" y="310648"/>
                  <a:pt x="335280" y="36327"/>
                  <a:pt x="383177" y="34876"/>
                </a:cubicBezTo>
                <a:cubicBezTo>
                  <a:pt x="431074" y="33425"/>
                  <a:pt x="473166" y="297584"/>
                  <a:pt x="522515" y="296133"/>
                </a:cubicBezTo>
                <a:cubicBezTo>
                  <a:pt x="571864" y="294682"/>
                  <a:pt x="629921" y="30522"/>
                  <a:pt x="679269" y="26168"/>
                </a:cubicBezTo>
                <a:cubicBezTo>
                  <a:pt x="728618" y="21814"/>
                  <a:pt x="769258" y="270008"/>
                  <a:pt x="818606" y="270008"/>
                </a:cubicBezTo>
                <a:cubicBezTo>
                  <a:pt x="867954" y="270008"/>
                  <a:pt x="924560" y="18911"/>
                  <a:pt x="975360" y="26168"/>
                </a:cubicBezTo>
                <a:cubicBezTo>
                  <a:pt x="1026160" y="33425"/>
                  <a:pt x="1075509" y="313550"/>
                  <a:pt x="1123406" y="313550"/>
                </a:cubicBezTo>
                <a:cubicBezTo>
                  <a:pt x="1171303" y="313550"/>
                  <a:pt x="1216297" y="34876"/>
                  <a:pt x="1262743" y="26168"/>
                </a:cubicBezTo>
                <a:cubicBezTo>
                  <a:pt x="1309189" y="17459"/>
                  <a:pt x="1349829" y="259848"/>
                  <a:pt x="1402080" y="261299"/>
                </a:cubicBezTo>
                <a:cubicBezTo>
                  <a:pt x="1454331" y="262750"/>
                  <a:pt x="1525452" y="26167"/>
                  <a:pt x="1576252" y="34876"/>
                </a:cubicBezTo>
                <a:cubicBezTo>
                  <a:pt x="1627052" y="43585"/>
                  <a:pt x="1656080" y="312098"/>
                  <a:pt x="1706880" y="313550"/>
                </a:cubicBezTo>
                <a:cubicBezTo>
                  <a:pt x="1757680" y="315002"/>
                  <a:pt x="1818641" y="52293"/>
                  <a:pt x="1881052" y="43585"/>
                </a:cubicBezTo>
                <a:cubicBezTo>
                  <a:pt x="1943464" y="34876"/>
                  <a:pt x="2026195" y="258396"/>
                  <a:pt x="2081349" y="261299"/>
                </a:cubicBezTo>
                <a:cubicBezTo>
                  <a:pt x="2136503" y="264202"/>
                  <a:pt x="2174240" y="162602"/>
                  <a:pt x="2211977" y="6100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D2D25B6-E910-46AB-91C0-E78565A82733}"/>
              </a:ext>
            </a:extLst>
          </p:cNvPr>
          <p:cNvSpPr txBox="1"/>
          <p:nvPr/>
        </p:nvSpPr>
        <p:spPr>
          <a:xfrm>
            <a:off x="6174376" y="4754715"/>
            <a:ext cx="4431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FF0000"/>
                </a:solidFill>
              </a:rPr>
              <a:t>幫 </a:t>
            </a:r>
            <a:r>
              <a:rPr lang="en-US" altLang="zh-TW" sz="4000" b="1" dirty="0">
                <a:solidFill>
                  <a:srgbClr val="FF0000"/>
                </a:solidFill>
              </a:rPr>
              <a:t>RD </a:t>
            </a:r>
            <a:r>
              <a:rPr lang="zh-TW" altLang="en-US" sz="4000" b="1" dirty="0">
                <a:solidFill>
                  <a:srgbClr val="FF0000"/>
                </a:solidFill>
              </a:rPr>
              <a:t>省下的時間</a:t>
            </a:r>
          </a:p>
        </p:txBody>
      </p:sp>
    </p:spTree>
    <p:extLst>
      <p:ext uri="{BB962C8B-B14F-4D97-AF65-F5344CB8AC3E}">
        <p14:creationId xmlns:p14="http://schemas.microsoft.com/office/powerpoint/2010/main" val="14187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B60D72-79B6-445C-9479-A9ECD55A1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253" y="475105"/>
            <a:ext cx="8090261" cy="12485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8800" dirty="0">
                <a:solidFill>
                  <a:srgbClr val="FF0000"/>
                </a:solidFill>
              </a:rPr>
              <a:t>808,704,000,000</a:t>
            </a:r>
            <a:endParaRPr lang="zh-TW" altLang="en-US" sz="88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9B1927-36B0-4770-A9EA-B70A61CBE6C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 </a:t>
            </a: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46E7C6F7-CD40-4EBC-B657-6408B5D59D48}"/>
              </a:ext>
            </a:extLst>
          </p:cNvPr>
          <p:cNvSpPr txBox="1">
            <a:spLocks/>
          </p:cNvSpPr>
          <p:nvPr/>
        </p:nvSpPr>
        <p:spPr>
          <a:xfrm>
            <a:off x="1832591" y="1836817"/>
            <a:ext cx="7580018" cy="42330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800"/>
              </a:lnSpc>
              <a:buNone/>
            </a:pPr>
            <a:r>
              <a:rPr lang="zh-TW" sz="9800" dirty="0">
                <a:ea typeface="+mn-lt"/>
                <a:cs typeface="+mn-lt"/>
              </a:rPr>
              <a:t>/ 1000 = 808704000 秒</a:t>
            </a:r>
            <a:r>
              <a:rPr lang="zh-TW" altLang="en-US" sz="9800" dirty="0">
                <a:ea typeface="+mn-lt"/>
                <a:cs typeface="+mn-lt"/>
              </a:rPr>
              <a:t> </a:t>
            </a:r>
            <a:endParaRPr lang="zh-TW" sz="9800" dirty="0"/>
          </a:p>
          <a:p>
            <a:pPr marL="0" indent="0">
              <a:lnSpc>
                <a:spcPts val="3800"/>
              </a:lnSpc>
              <a:buNone/>
            </a:pPr>
            <a:r>
              <a:rPr lang="zh-TW" sz="9800" dirty="0">
                <a:ea typeface="+mn-lt"/>
                <a:cs typeface="+mn-lt"/>
              </a:rPr>
              <a:t>/ 每分 60 秒 =  13478400 分</a:t>
            </a:r>
            <a:endParaRPr lang="zh-TW" altLang="en-US" sz="9800" dirty="0">
              <a:cs typeface="Calibri"/>
            </a:endParaRPr>
          </a:p>
          <a:p>
            <a:pPr marL="0" indent="0">
              <a:lnSpc>
                <a:spcPts val="3800"/>
              </a:lnSpc>
              <a:buNone/>
            </a:pPr>
            <a:r>
              <a:rPr lang="zh-TW" sz="9800" dirty="0">
                <a:ea typeface="+mn-lt"/>
                <a:cs typeface="+mn-lt"/>
              </a:rPr>
              <a:t>/ </a:t>
            </a:r>
            <a:r>
              <a:rPr lang="zh-TW" altLang="en-US" sz="9800" dirty="0">
                <a:ea typeface="+mn-lt"/>
                <a:cs typeface="+mn-lt"/>
              </a:rPr>
              <a:t>每小時 </a:t>
            </a:r>
            <a:r>
              <a:rPr lang="zh-TW" sz="9800" dirty="0">
                <a:ea typeface="+mn-lt"/>
                <a:cs typeface="+mn-lt"/>
              </a:rPr>
              <a:t>60</a:t>
            </a:r>
            <a:r>
              <a:rPr lang="zh-TW" altLang="en-US" sz="9800" dirty="0">
                <a:ea typeface="+mn-lt"/>
                <a:cs typeface="+mn-lt"/>
              </a:rPr>
              <a:t> 分</a:t>
            </a:r>
            <a:r>
              <a:rPr lang="zh-TW" sz="9800" dirty="0">
                <a:ea typeface="+mn-lt"/>
                <a:cs typeface="+mn-lt"/>
              </a:rPr>
              <a:t> = 224640 </a:t>
            </a:r>
            <a:r>
              <a:rPr lang="zh-TW" altLang="en-US" sz="9800" dirty="0">
                <a:ea typeface="+mn-lt"/>
                <a:cs typeface="+mn-lt"/>
              </a:rPr>
              <a:t>小時</a:t>
            </a:r>
            <a:endParaRPr lang="zh-TW" altLang="en-US" sz="9800" dirty="0">
              <a:cs typeface="Calibri"/>
            </a:endParaRPr>
          </a:p>
          <a:p>
            <a:pPr marL="0" indent="0">
              <a:lnSpc>
                <a:spcPts val="3800"/>
              </a:lnSpc>
              <a:buNone/>
            </a:pPr>
            <a:r>
              <a:rPr lang="zh-TW" sz="9800" dirty="0">
                <a:ea typeface="+mn-lt"/>
                <a:cs typeface="+mn-lt"/>
              </a:rPr>
              <a:t>/ </a:t>
            </a:r>
            <a:r>
              <a:rPr lang="zh-TW" altLang="en-US" sz="9800" dirty="0">
                <a:ea typeface="+mn-lt"/>
                <a:cs typeface="+mn-lt"/>
              </a:rPr>
              <a:t>每天 </a:t>
            </a:r>
            <a:r>
              <a:rPr lang="zh-TW" sz="9800" dirty="0">
                <a:ea typeface="+mn-lt"/>
                <a:cs typeface="+mn-lt"/>
              </a:rPr>
              <a:t>24 </a:t>
            </a:r>
            <a:r>
              <a:rPr lang="zh-TW" altLang="en-US" sz="9800" dirty="0">
                <a:ea typeface="+mn-lt"/>
                <a:cs typeface="+mn-lt"/>
              </a:rPr>
              <a:t>小</a:t>
            </a:r>
            <a:r>
              <a:rPr lang="zh-TW" sz="9800" dirty="0">
                <a:ea typeface="+mn-lt"/>
                <a:cs typeface="+mn-lt"/>
              </a:rPr>
              <a:t>時 = 9360 </a:t>
            </a:r>
            <a:r>
              <a:rPr lang="zh-TW" altLang="en-US" sz="9800" dirty="0">
                <a:ea typeface="+mn-lt"/>
                <a:cs typeface="+mn-lt"/>
              </a:rPr>
              <a:t>天</a:t>
            </a:r>
            <a:endParaRPr lang="zh-TW" altLang="en-US" sz="9800" dirty="0">
              <a:cs typeface="Calibri"/>
            </a:endParaRPr>
          </a:p>
          <a:p>
            <a:pPr marL="0" indent="0">
              <a:lnSpc>
                <a:spcPts val="3800"/>
              </a:lnSpc>
              <a:buNone/>
            </a:pPr>
            <a:r>
              <a:rPr lang="zh-TW" sz="9800" dirty="0">
                <a:ea typeface="+mn-lt"/>
                <a:cs typeface="+mn-lt"/>
              </a:rPr>
              <a:t>/ 每年 12 </a:t>
            </a:r>
            <a:r>
              <a:rPr lang="zh-TW" altLang="en-US" sz="9800" dirty="0">
                <a:ea typeface="+mn-lt"/>
                <a:cs typeface="+mn-lt"/>
              </a:rPr>
              <a:t>月 </a:t>
            </a:r>
            <a:r>
              <a:rPr lang="zh-TW" sz="9800" dirty="0">
                <a:ea typeface="+mn-lt"/>
                <a:cs typeface="+mn-lt"/>
              </a:rPr>
              <a:t>= 780 </a:t>
            </a:r>
            <a:r>
              <a:rPr lang="zh-TW" altLang="en-US" sz="9800" dirty="0">
                <a:ea typeface="+mn-lt"/>
                <a:cs typeface="+mn-lt"/>
              </a:rPr>
              <a:t>天 / 每月</a:t>
            </a:r>
            <a:endParaRPr lang="zh-TW" sz="9800" dirty="0">
              <a:cs typeface="Calibri"/>
            </a:endParaRPr>
          </a:p>
          <a:p>
            <a:pPr marL="0" indent="0">
              <a:lnSpc>
                <a:spcPts val="3800"/>
              </a:lnSpc>
              <a:buNone/>
            </a:pPr>
            <a:r>
              <a:rPr lang="zh-TW" sz="9800" dirty="0">
                <a:ea typeface="+mn-lt"/>
                <a:cs typeface="+mn-lt"/>
              </a:rPr>
              <a:t>/ </a:t>
            </a:r>
            <a:r>
              <a:rPr lang="zh-TW" altLang="en-US" sz="9800" dirty="0">
                <a:ea typeface="+mn-lt"/>
                <a:cs typeface="+mn-lt"/>
              </a:rPr>
              <a:t>每個月 </a:t>
            </a:r>
            <a:r>
              <a:rPr lang="zh-TW" sz="9800" dirty="0">
                <a:ea typeface="+mn-lt"/>
                <a:cs typeface="+mn-lt"/>
              </a:rPr>
              <a:t>12 次交付 = 65 天 </a:t>
            </a:r>
            <a:r>
              <a:rPr lang="en-US" altLang="zh-TW" sz="9800" dirty="0">
                <a:ea typeface="+mn-lt"/>
                <a:cs typeface="+mn-lt"/>
              </a:rPr>
              <a:t>/</a:t>
            </a:r>
            <a:r>
              <a:rPr lang="zh-TW" altLang="en-US" sz="9800" dirty="0">
                <a:ea typeface="+mn-lt"/>
                <a:cs typeface="+mn-lt"/>
              </a:rPr>
              <a:t> 每次交付</a:t>
            </a:r>
            <a:endParaRPr lang="zh-TW" altLang="en-US" sz="9800" dirty="0">
              <a:cs typeface="Calibri"/>
            </a:endParaRPr>
          </a:p>
          <a:p>
            <a:pPr marL="0" indent="0">
              <a:lnSpc>
                <a:spcPts val="3800"/>
              </a:lnSpc>
              <a:buNone/>
            </a:pPr>
            <a:r>
              <a:rPr lang="zh-TW" sz="9800" dirty="0">
                <a:ea typeface="+mn-lt"/>
                <a:cs typeface="+mn-lt"/>
              </a:rPr>
              <a:t>/ 13 </a:t>
            </a:r>
            <a:r>
              <a:rPr lang="zh-TW" altLang="en-US" sz="9800" dirty="0">
                <a:ea typeface="+mn-lt"/>
                <a:cs typeface="+mn-lt"/>
              </a:rPr>
              <a:t>個 </a:t>
            </a:r>
            <a:r>
              <a:rPr lang="en-US" altLang="en-US" sz="9800" dirty="0">
                <a:ea typeface="+mn-lt"/>
                <a:cs typeface="+mn-lt"/>
              </a:rPr>
              <a:t>RD</a:t>
            </a:r>
            <a:r>
              <a:rPr lang="zh-TW" altLang="en-US" sz="9800" dirty="0">
                <a:ea typeface="+mn-lt"/>
                <a:cs typeface="+mn-lt"/>
              </a:rPr>
              <a:t> = 5 天 / 每次交付 </a:t>
            </a:r>
            <a:endParaRPr lang="zh-TW" altLang="en-US" sz="9800" dirty="0">
              <a:cs typeface="Calibri"/>
            </a:endParaRPr>
          </a:p>
          <a:p>
            <a:endParaRPr lang="zh-TW" altLang="en-US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6879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B2C3B3-9CDC-334A-B7FA-556DCB4F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當</a:t>
            </a:r>
            <a:r>
              <a:rPr kumimoji="1" lang="en-US" altLang="zh-CN" b="1" dirty="0"/>
              <a:t> V1 </a:t>
            </a:r>
            <a:r>
              <a:rPr kumimoji="1" lang="zh-CN" altLang="en-US" b="1" dirty="0"/>
              <a:t>交付給客戶完，正在</a:t>
            </a:r>
            <a:r>
              <a:rPr kumimoji="1" lang="zh-TW" altLang="en-US" b="1" dirty="0"/>
              <a:t>開發</a:t>
            </a:r>
            <a:r>
              <a:rPr kumimoji="1" lang="en-US" altLang="zh-TW" b="1" dirty="0"/>
              <a:t> V2</a:t>
            </a:r>
            <a:r>
              <a:rPr kumimoji="1" lang="zh-TW" altLang="en-US" b="1" dirty="0"/>
              <a:t> 時</a:t>
            </a:r>
            <a:r>
              <a:rPr kumimoji="1" lang="en-US" altLang="zh-TW" b="1" dirty="0"/>
              <a:t> …</a:t>
            </a:r>
            <a:endParaRPr kumimoji="1"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2A3C9A-3999-A34B-B9D4-7609454B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126" y="2518610"/>
            <a:ext cx="3097464" cy="30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2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125 0.23263 C -0.13568 0.23333 -0.13997 0.23495 -0.1444 0.23495 C -0.25065 0.23495 -0.22162 0.26759 -0.25495 0.228 C -0.25456 0.22476 -0.25482 0.22106 -0.25365 0.21851 C -0.25156 0.21412 -0.24583 0.21319 -0.2431 0.21157 C -0.2069 0.19004 -0.27917 0.23009 -0.22604 0.20231 C -0.22201 0.20023 -0.21823 0.19722 -0.21419 0.19513 C -0.20547 0.19097 -0.19662 0.18796 -0.18789 0.18356 C -0.15833 0.16851 -0.20521 0.18449 -0.15495 0.16713 C -0.12435 0.15648 -0.09401 0.14004 -0.06289 0.1368 L 0.00299 0.12963 C 0.01523 0.12824 0.02747 0.12523 0.03971 0.125 L 0.16615 0.12268 C 0.16914 0.12199 0.17227 0.12129 0.17526 0.12037 C 0.17708 0.11967 0.17995 0.12106 0.1806 0.11805 C 0.18112 0.11527 0.17318 0.11111 0.17266 0.11088 C 0.15325 0.10231 0.18685 0.12199 0.14635 0.09699 C 0.14154 0.09398 0.13685 0.09004 0.1319 0.0875 C 0.0888 0.0655 0.08581 0.0618 0.04635 0.04791 C 0.03971 0.04537 0.03333 0.04213 0.02656 0.04074 C 0.01784 0.03912 0.00911 0.03958 0.00026 0.03842 C -0.00456 0.03796 -0.00938 0.0368 -0.01419 0.03611 L -0.06029 0.03842 C -0.0612 0.03865 -0.07565 0.04236 -0.07734 0.04305 C -0.08008 0.04444 -0.08255 0.04652 -0.08529 0.04791 C -0.08776 0.04907 -0.0905 0.0493 -0.0931 0.05023 C -0.09531 0.05162 -0.09753 0.05347 -0.09974 0.05486 C -0.10143 0.05578 -0.10326 0.05648 -0.10495 0.05717 C -0.11107 0.05949 -0.11732 0.06157 -0.12344 0.06412 C -0.12513 0.06504 -0.12695 0.06574 -0.12865 0.06643 C -0.12995 0.06713 -0.13125 0.06828 -0.13255 0.06898 C -0.13516 0.0699 -0.13789 0.07037 -0.1405 0.07129 C -0.14271 0.07199 -0.14492 0.07291 -0.14714 0.07361 C -0.16667 0.07939 -0.1474 0.07268 -0.16289 0.07824 C -0.17031 0.07754 -0.178 0.07916 -0.18529 0.07592 C -0.18659 0.07523 -0.1849 0.0706 -0.18398 0.06898 C -0.18164 0.06481 -0.17904 0.06088 -0.17604 0.05949 C -0.17018 0.05694 -0.17018 0.0574 -0.16419 0.05254 C -0.16146 0.05023 -0.15912 0.04722 -0.15625 0.04537 C -0.15287 0.04328 -0.14922 0.04259 -0.1457 0.04074 C -0.14349 0.03958 -0.14141 0.03726 -0.13919 0.03611 C -0.13698 0.03495 -0.13477 0.03472 -0.13255 0.03379 C -0.12995 0.0324 -0.12734 0.03032 -0.12474 0.02916 C -0.11992 0.02708 -0.11497 0.02615 -0.11029 0.02453 C -0.0901 0.01689 -0.10964 0.02175 -0.08789 0.01736 C -0.08607 0.01666 -0.08438 0.0155 -0.08255 0.01504 C -0.06276 0.00949 -0.06224 0.01041 -0.0418 0.0081 L 0.10156 0.01041 C 0.1095 0.01041 0.08581 0.00925 0.07799 0.0081 C 0.07526 0.00763 0.07266 0.00601 0.07005 0.00578 C 0.06211 0.00463 0.0543 0.00416 0.04635 0.00347 C 0.02122 -0.0088 0.04271 4.44444E-6 0.01615 -0.00602 C -0.02591 -0.01528 0.02643 -0.00672 -0.0155 -0.01297 L -0.02214 -0.01528 C -0.02995 -0.01829 -0.03776 -0.02292 -0.0457 -0.02477 L -0.05625 -0.02709 C -0.05885 -0.02871 -0.06146 -0.03056 -0.06419 -0.03172 C -0.06719 -0.03287 -0.07031 -0.03311 -0.07344 -0.03403 C -0.07565 -0.03473 -0.07773 -0.03565 -0.07995 -0.03635 C -0.08255 -0.03727 -0.08529 -0.03797 -0.08789 -0.03866 C -0.0901 -0.03936 -0.09232 -0.04005 -0.0944 -0.04098 C -0.09583 -0.04167 -0.09974 -0.04352 -0.09844 -0.04352 C -0.07604 -0.04352 -0.05365 -0.0419 -0.03125 -0.04098 C 0.00521 -0.03612 -0.03177 -0.04075 0.0306 -0.03635 C 0.03841 -0.03588 0.04635 -0.03473 0.0543 -0.03403 C 0.04987 -0.03565 0.04531 -0.03612 0.04115 -0.03866 C 0.03737 -0.04098 0.03424 -0.04584 0.0306 -0.04815 L 0.02656 -0.05047 C 0.02487 -0.05278 0.02318 -0.05533 0.02135 -0.05741 C 0.01966 -0.05926 0.01771 -0.06019 0.01615 -0.06204 C 0.01458 -0.06412 0.01341 -0.0669 0.01211 -0.06922 C 0.01523 -0.08542 0.01211 -0.07547 0.0293 -0.08311 C 0.03099 -0.08403 0.03268 -0.08496 0.0345 -0.08542 C 0.03672 -0.08635 0.03893 -0.08681 0.04115 -0.08797 C 0.0625 -0.09746 0.04258 -0.08889 0.0543 -0.09491 C 0.05599 -0.09584 0.05781 -0.09653 0.0595 -0.09723 C 0.05286 -0.10116 0.05638 -0.09954 0.04635 -0.10186 C 0.03034 -0.10579 0.04075 -0.10301 0.02266 -0.10649 C -0.04622 -0.12014 -0.00482 -0.11528 -0.08529 -0.11829 L -0.18398 -0.11366 C -0.18919 -0.1132 -0.1944 -0.11042 -0.19974 -0.1088 C -0.19974 -0.1088 -0.2155 -0.10417 -0.2155 -0.10417 C -0.22839 -0.09862 -0.21237 -0.10556 -0.22734 -0.09954 C -0.22917 -0.09885 -0.23438 -0.09723 -0.23255 -0.09723 C -0.22552 -0.09723 -0.21862 -0.09885 -0.21159 -0.09954 C -0.17227 -0.11436 -0.19818 -0.10394 -0.15104 -0.12524 C -0.14401 -0.12848 -0.13711 -0.13241 -0.12995 -0.13473 C -0.12253 -0.13704 -0.11497 -0.13912 -0.10755 -0.14167 C -0.07396 -0.15371 -0.08372 -0.15417 -0.0405 -0.16505 C -0.02734 -0.16829 -0.01419 -0.16991 -0.00104 -0.172 C 0.06081 -0.18195 0.02904 -0.17732 0.0845 -0.18149 C 0.09245 -0.18195 0.10026 -0.18357 0.1082 -0.1838 L 0.23581 -0.18612 L 0.21081 -0.18843 C 0.20026 -0.18982 0.1793 -0.19306 0.1793 -0.19306 C 0.1625 -0.19815 0.18086 -0.19306 0.1543 -0.19769 C 0.14674 -0.19908 0.13932 -0.20116 0.1319 -0.20255 C 0.12708 -0.20348 0.12227 -0.20371 0.11745 -0.20487 C 0.11211 -0.20602 0.1069 -0.20811 0.10156 -0.2095 L 0.09245 -0.21181 C 0.08659 -0.21528 0.08763 -0.21505 0.0793 -0.21644 C 0.06784 -0.21829 0.04505 -0.22107 0.04505 -0.22107 C 0.03581 -0.22037 0.02656 -0.22014 0.01745 -0.21875 C 0.01562 -0.21852 0.01393 -0.21713 0.01211 -0.21644 C 0.0095 -0.21551 0.0069 -0.21505 0.0043 -0.21412 C 0.00065 -0.21274 -0.00287 -0.21158 -0.00625 -0.2095 C -0.00755 -0.2088 -0.00885 -0.20764 -0.01029 -0.20718 C -0.01289 -0.20602 -0.0155 -0.20556 -0.0181 -0.20487 C -0.03385 -0.19352 -0.02682 -0.19815 -0.03919 -0.19075 L -0.04714 -0.18612 L -0.05104 -0.1838 C -0.05365 -0.18056 -0.05586 -0.17616 -0.05885 -0.17431 C -0.06029 -0.17362 -0.06172 -0.17338 -0.06289 -0.172 C -0.06823 -0.16621 -0.07357 -0.16019 -0.07865 -0.15325 C -0.08047 -0.15093 -0.08216 -0.14862 -0.08385 -0.1463 C -0.08516 -0.14468 -0.08672 -0.14352 -0.08789 -0.14167 C -0.09023 -0.13797 -0.0944 -0.12987 -0.0944 -0.12987 C -0.09492 -0.12755 -0.09596 -0.12547 -0.0957 -0.12292 C -0.09544 -0.12014 -0.0944 -0.1176 -0.0931 -0.11598 C -0.08359 -0.10325 -0.08815 -0.11274 -0.08125 -0.10649 C -0.0737 -0.09977 -0.08125 -0.10325 -0.07214 -0.09723 C -0.07044 -0.09607 -0.06862 -0.09561 -0.0668 -0.09491 C -0.0625 -0.09329 -0.05807 -0.0919 -0.05365 -0.09028 C -0.03307 -0.08195 -0.04857 -0.08704 -0.0194 -0.08311 C -0.0151 -0.08264 -0.01068 -0.08102 -0.00625 -0.08079 L 0.14505 -0.07848 C 0.1569 -0.07686 0.16901 -0.07894 0.1806 -0.07385 C 0.18411 -0.07223 0.1875 -0.07014 0.19115 -0.06922 C 0.19414 -0.06829 0.19727 -0.06783 0.20026 -0.0669 C 0.20208 -0.06621 0.20378 -0.06505 0.2056 -0.06436 C 0.2082 -0.06343 0.21081 -0.06297 0.21341 -0.06204 C 0.21784 -0.06065 0.2224 -0.05996 0.22656 -0.05741 C 0.23268 -0.05394 0.22917 -0.05556 0.23711 -0.05278 C 0.23893 -0.05116 0.24062 -0.04931 0.24245 -0.04815 C 0.24414 -0.047 0.24596 -0.047 0.24766 -0.04584 C 0.24909 -0.04468 0.25026 -0.0426 0.25156 -0.04098 C 0.25078 -0.03866 0.25052 -0.03426 0.24896 -0.03403 C 0.11029 -0.01112 0.24401 -0.04746 0.12799 -0.0176 C 0.11211 -0.01366 0.09648 -0.00764 0.0806 -0.00371 C 0.07096 -0.00139 0.0612 -0.00093 0.05156 0.00092 C 0.03398 0.00463 0.01654 0.00949 -0.00104 0.01273 C -0.01771 0.01574 -0.03438 0.01643 -0.05104 0.01967 C -0.06602 0.02268 -0.08086 0.02824 -0.0957 0.03148 C -0.10182 0.03287 -0.10807 0.03263 -0.11419 0.03379 C -0.12565 0.03588 -0.13698 0.03819 -0.14844 0.04074 C -0.16029 0.04351 -0.17201 0.04745 -0.18398 0.05023 C -0.19089 0.05162 -0.19792 0.053 -0.20495 0.05486 C -0.2155 0.05763 -0.22591 0.06203 -0.23659 0.06412 L -0.25898 0.06898 C -0.26198 0.06967 -0.2651 0.0706 -0.2681 0.07129 C -0.27292 0.07222 -0.27773 0.07268 -0.28255 0.07361 L -0.2957 0.07592 L -0.24844 0.08055 C -0.23737 0.08148 -0.22643 0.08263 -0.2155 0.08287 L -0.0957 0.08518 C -0.07695 0.08611 -0.05807 0.0875 -0.03919 0.0875 C 0.00677 0.0875 -0.00221 0.08912 0.02266 0.08287 C 0.02135 0.08055 0.02018 0.078 0.01875 0.07592 C 0.01745 0.07407 0.01602 0.07291 0.01471 0.07129 C 0.01237 0.06828 0.00885 0.06388 0.0069 0.05949 C 0.00586 0.0574 0.00378 0.05509 0.0043 0.05254 C 0.00469 0.05023 0.0069 0.05254 0.0082 0.05254 " pathEditMode="relative" ptsTypes="AAAAAAAAAAAAAAAAAAAAAAAAAAAAAAAAAAAAAAAAAAAAAAAAAAAAAAAAAAAAAAAAAAAAAAAAAAAAAAAAAAAAAAAAAAAAAAAAAAAAAAAAAAAAAAAAAAAAAAAAAAAAAAAAAAAAAAAAAAAAAAAAAAAAAAAAAAAAAAAAAA">
                                      <p:cBhvr>
                                        <p:cTn id="9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DC20C01-08C4-0A4E-907D-2FB115517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852" y="551021"/>
            <a:ext cx="2807369" cy="5698106"/>
          </a:xfrm>
          <a:prstGeom prst="round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B498570-C848-5144-A745-979DF61A0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26" y="572653"/>
            <a:ext cx="2807226" cy="565484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71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FFC64D5-C888-214A-9291-82A3822BAE75}"/>
              </a:ext>
            </a:extLst>
          </p:cNvPr>
          <p:cNvSpPr txBox="1"/>
          <p:nvPr/>
        </p:nvSpPr>
        <p:spPr>
          <a:xfrm>
            <a:off x="1989220" y="2486527"/>
            <a:ext cx="94648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800" dirty="0"/>
              <a:t>What is </a:t>
            </a:r>
            <a:r>
              <a:rPr kumimoji="1" lang="en-US" altLang="zh-TW" sz="9600" dirty="0" err="1">
                <a:solidFill>
                  <a:srgbClr val="FF0000"/>
                </a:solidFill>
              </a:rPr>
              <a:t>HotFix</a:t>
            </a:r>
            <a:r>
              <a:rPr kumimoji="1" lang="en-US" altLang="zh-TW" sz="8800" dirty="0"/>
              <a:t> ?</a:t>
            </a:r>
            <a:endParaRPr kumimoji="1" lang="zh-TW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8847153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向上箭號 12">
            <a:extLst>
              <a:ext uri="{FF2B5EF4-FFF2-40B4-BE49-F238E27FC236}">
                <a16:creationId xmlns:a16="http://schemas.microsoft.com/office/drawing/2014/main" id="{6336384A-8AA5-4E7B-B70F-87205F533494}"/>
              </a:ext>
            </a:extLst>
          </p:cNvPr>
          <p:cNvSpPr/>
          <p:nvPr/>
        </p:nvSpPr>
        <p:spPr>
          <a:xfrm>
            <a:off x="3007034" y="4588556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64939DD-4FD4-4129-A89C-FD1EA1D08997}"/>
              </a:ext>
            </a:extLst>
          </p:cNvPr>
          <p:cNvSpPr txBox="1"/>
          <p:nvPr/>
        </p:nvSpPr>
        <p:spPr>
          <a:xfrm>
            <a:off x="783772" y="3159676"/>
            <a:ext cx="10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SIT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96523-2A6E-4FB3-8A50-1284245C71C3}"/>
              </a:ext>
            </a:extLst>
          </p:cNvPr>
          <p:cNvSpPr txBox="1"/>
          <p:nvPr/>
        </p:nvSpPr>
        <p:spPr>
          <a:xfrm>
            <a:off x="783769" y="808670"/>
            <a:ext cx="130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Deliver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7A41D1-CA43-4164-B6DE-2AD4853B0CC3}"/>
              </a:ext>
            </a:extLst>
          </p:cNvPr>
          <p:cNvSpPr txBox="1"/>
          <p:nvPr/>
        </p:nvSpPr>
        <p:spPr>
          <a:xfrm>
            <a:off x="783771" y="5510682"/>
            <a:ext cx="106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DEV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上箭號 12">
            <a:extLst>
              <a:ext uri="{FF2B5EF4-FFF2-40B4-BE49-F238E27FC236}">
                <a16:creationId xmlns:a16="http://schemas.microsoft.com/office/drawing/2014/main" id="{8F44A27F-CE2B-4EA8-AF64-757E7195D6AC}"/>
              </a:ext>
            </a:extLst>
          </p:cNvPr>
          <p:cNvSpPr/>
          <p:nvPr/>
        </p:nvSpPr>
        <p:spPr>
          <a:xfrm>
            <a:off x="3007036" y="3587688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向上箭號 15">
            <a:extLst>
              <a:ext uri="{FF2B5EF4-FFF2-40B4-BE49-F238E27FC236}">
                <a16:creationId xmlns:a16="http://schemas.microsoft.com/office/drawing/2014/main" id="{4BFF58F8-4F5F-4DB5-B50B-C7EECF597B6A}"/>
              </a:ext>
            </a:extLst>
          </p:cNvPr>
          <p:cNvSpPr/>
          <p:nvPr/>
        </p:nvSpPr>
        <p:spPr>
          <a:xfrm rot="10800000">
            <a:off x="3689226" y="3640969"/>
            <a:ext cx="346899" cy="792000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722D54A-63FB-4218-B5B9-9F5B3696A05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50478" y="5741515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8861108-87E1-4349-A928-53F018EBF02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50478" y="3390509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向上箭號 12">
            <a:extLst>
              <a:ext uri="{FF2B5EF4-FFF2-40B4-BE49-F238E27FC236}">
                <a16:creationId xmlns:a16="http://schemas.microsoft.com/office/drawing/2014/main" id="{C054C683-587B-4892-8A4A-5AADA9065FD8}"/>
              </a:ext>
            </a:extLst>
          </p:cNvPr>
          <p:cNvSpPr/>
          <p:nvPr/>
        </p:nvSpPr>
        <p:spPr>
          <a:xfrm>
            <a:off x="4381452" y="3623868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向上箭號 15">
            <a:extLst>
              <a:ext uri="{FF2B5EF4-FFF2-40B4-BE49-F238E27FC236}">
                <a16:creationId xmlns:a16="http://schemas.microsoft.com/office/drawing/2014/main" id="{7B5AAF31-08B9-4A4D-BCBF-40CFD11E4318}"/>
              </a:ext>
            </a:extLst>
          </p:cNvPr>
          <p:cNvSpPr/>
          <p:nvPr/>
        </p:nvSpPr>
        <p:spPr>
          <a:xfrm rot="10800000">
            <a:off x="5063642" y="3677149"/>
            <a:ext cx="346899" cy="792000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A71AD6EC-934D-4B56-A2D8-510C40FED991}"/>
              </a:ext>
            </a:extLst>
          </p:cNvPr>
          <p:cNvSpPr/>
          <p:nvPr/>
        </p:nvSpPr>
        <p:spPr>
          <a:xfrm>
            <a:off x="2828116" y="3813174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AEB7491-5FC7-419F-B4D9-E46A13221714}"/>
              </a:ext>
            </a:extLst>
          </p:cNvPr>
          <p:cNvSpPr/>
          <p:nvPr/>
        </p:nvSpPr>
        <p:spPr>
          <a:xfrm>
            <a:off x="3486865" y="3480623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907226B-6956-4E05-8823-EA076944173E}"/>
              </a:ext>
            </a:extLst>
          </p:cNvPr>
          <p:cNvSpPr/>
          <p:nvPr/>
        </p:nvSpPr>
        <p:spPr>
          <a:xfrm>
            <a:off x="4202532" y="3813174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A14E899-2FA8-403B-B714-FB3A7AD3DEB0}"/>
              </a:ext>
            </a:extLst>
          </p:cNvPr>
          <p:cNvSpPr/>
          <p:nvPr/>
        </p:nvSpPr>
        <p:spPr>
          <a:xfrm>
            <a:off x="4862517" y="3478960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9724EEF-D756-46AB-A247-D71F2BFC5D73}"/>
              </a:ext>
            </a:extLst>
          </p:cNvPr>
          <p:cNvSpPr/>
          <p:nvPr/>
        </p:nvSpPr>
        <p:spPr>
          <a:xfrm>
            <a:off x="2932689" y="5471513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EEFEA03-3AE8-4372-8762-15AFDC612981}"/>
              </a:ext>
            </a:extLst>
          </p:cNvPr>
          <p:cNvCxnSpPr>
            <a:cxnSpLocks/>
          </p:cNvCxnSpPr>
          <p:nvPr/>
        </p:nvCxnSpPr>
        <p:spPr>
          <a:xfrm>
            <a:off x="2092959" y="1039503"/>
            <a:ext cx="875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向上箭號 12">
            <a:extLst>
              <a:ext uri="{FF2B5EF4-FFF2-40B4-BE49-F238E27FC236}">
                <a16:creationId xmlns:a16="http://schemas.microsoft.com/office/drawing/2014/main" id="{97E083C7-E1A0-4423-8490-C4A334B978B3}"/>
              </a:ext>
            </a:extLst>
          </p:cNvPr>
          <p:cNvSpPr/>
          <p:nvPr/>
        </p:nvSpPr>
        <p:spPr>
          <a:xfrm>
            <a:off x="5880341" y="3659216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6071406-37D8-45B2-B07E-201CD3A36673}"/>
              </a:ext>
            </a:extLst>
          </p:cNvPr>
          <p:cNvSpPr/>
          <p:nvPr/>
        </p:nvSpPr>
        <p:spPr>
          <a:xfrm>
            <a:off x="5701421" y="3848522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22" name="向上箭號 12">
            <a:extLst>
              <a:ext uri="{FF2B5EF4-FFF2-40B4-BE49-F238E27FC236}">
                <a16:creationId xmlns:a16="http://schemas.microsoft.com/office/drawing/2014/main" id="{126BFC60-8302-4C4B-9479-1057D63074D1}"/>
              </a:ext>
            </a:extLst>
          </p:cNvPr>
          <p:cNvSpPr/>
          <p:nvPr/>
        </p:nvSpPr>
        <p:spPr>
          <a:xfrm>
            <a:off x="5878272" y="1209616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0B6A176-58DE-421A-A529-1066DD005055}"/>
              </a:ext>
            </a:extLst>
          </p:cNvPr>
          <p:cNvSpPr/>
          <p:nvPr/>
        </p:nvSpPr>
        <p:spPr>
          <a:xfrm>
            <a:off x="5699352" y="221416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ok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67ED095-15F8-408B-B605-8ECEF7853575}"/>
              </a:ext>
            </a:extLst>
          </p:cNvPr>
          <p:cNvSpPr/>
          <p:nvPr/>
        </p:nvSpPr>
        <p:spPr>
          <a:xfrm>
            <a:off x="3726565" y="5471514"/>
            <a:ext cx="54000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V2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D41E8B2-259C-4B3E-A0AB-D365B47765D8}"/>
              </a:ext>
            </a:extLst>
          </p:cNvPr>
          <p:cNvSpPr txBox="1"/>
          <p:nvPr/>
        </p:nvSpPr>
        <p:spPr>
          <a:xfrm>
            <a:off x="783768" y="4335178"/>
            <a:ext cx="1115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freeze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5DD912D-D384-45B1-A455-53BA3DC0170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899455" y="4566011"/>
            <a:ext cx="8951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EB46715C-3D57-4642-8C50-9CC84871E155}"/>
              </a:ext>
            </a:extLst>
          </p:cNvPr>
          <p:cNvSpPr/>
          <p:nvPr/>
        </p:nvSpPr>
        <p:spPr>
          <a:xfrm>
            <a:off x="5810478" y="614082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上彎箭號 33">
            <a:extLst>
              <a:ext uri="{FF2B5EF4-FFF2-40B4-BE49-F238E27FC236}">
                <a16:creationId xmlns:a16="http://schemas.microsoft.com/office/drawing/2014/main" id="{965D0AED-DDBC-4D4F-9D09-45F9EDA91F35}"/>
              </a:ext>
            </a:extLst>
          </p:cNvPr>
          <p:cNvSpPr/>
          <p:nvPr/>
        </p:nvSpPr>
        <p:spPr>
          <a:xfrm>
            <a:off x="4050341" y="4601359"/>
            <a:ext cx="3298022" cy="826735"/>
          </a:xfrm>
          <a:prstGeom prst="bent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1" name="向上箭號 12">
            <a:extLst>
              <a:ext uri="{FF2B5EF4-FFF2-40B4-BE49-F238E27FC236}">
                <a16:creationId xmlns:a16="http://schemas.microsoft.com/office/drawing/2014/main" id="{68BA1783-0D15-0849-AD3F-47EA799E8702}"/>
              </a:ext>
            </a:extLst>
          </p:cNvPr>
          <p:cNvSpPr/>
          <p:nvPr/>
        </p:nvSpPr>
        <p:spPr>
          <a:xfrm>
            <a:off x="6947440" y="3599738"/>
            <a:ext cx="391309" cy="792000"/>
          </a:xfrm>
          <a:prstGeom prst="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向上箭號 15">
            <a:extLst>
              <a:ext uri="{FF2B5EF4-FFF2-40B4-BE49-F238E27FC236}">
                <a16:creationId xmlns:a16="http://schemas.microsoft.com/office/drawing/2014/main" id="{3FA5F240-C0E7-5543-95CB-3C129857FE10}"/>
              </a:ext>
            </a:extLst>
          </p:cNvPr>
          <p:cNvSpPr/>
          <p:nvPr/>
        </p:nvSpPr>
        <p:spPr>
          <a:xfrm rot="10800000">
            <a:off x="7629630" y="3653019"/>
            <a:ext cx="346899" cy="7920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54AB9FE8-AB58-BF41-AA10-94D60C5A0214}"/>
              </a:ext>
            </a:extLst>
          </p:cNvPr>
          <p:cNvSpPr/>
          <p:nvPr/>
        </p:nvSpPr>
        <p:spPr>
          <a:xfrm>
            <a:off x="6783561" y="3836236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C3E57B1D-0118-094D-AE21-4820C98F1C7A}"/>
              </a:ext>
            </a:extLst>
          </p:cNvPr>
          <p:cNvSpPr/>
          <p:nvPr/>
        </p:nvSpPr>
        <p:spPr>
          <a:xfrm>
            <a:off x="7442310" y="3503685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49" name="向上箭號 12">
            <a:extLst>
              <a:ext uri="{FF2B5EF4-FFF2-40B4-BE49-F238E27FC236}">
                <a16:creationId xmlns:a16="http://schemas.microsoft.com/office/drawing/2014/main" id="{4B6BA721-2D89-B841-9DB5-CB84D0FA0BCB}"/>
              </a:ext>
            </a:extLst>
          </p:cNvPr>
          <p:cNvSpPr/>
          <p:nvPr/>
        </p:nvSpPr>
        <p:spPr>
          <a:xfrm>
            <a:off x="8344091" y="3591687"/>
            <a:ext cx="391309" cy="792000"/>
          </a:xfrm>
          <a:prstGeom prst="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988A31E7-5A3A-AB49-A597-DBABDE257BB8}"/>
              </a:ext>
            </a:extLst>
          </p:cNvPr>
          <p:cNvSpPr/>
          <p:nvPr/>
        </p:nvSpPr>
        <p:spPr>
          <a:xfrm>
            <a:off x="8180212" y="3828185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</p:spTree>
    <p:extLst>
      <p:ext uri="{BB962C8B-B14F-4D97-AF65-F5344CB8AC3E}">
        <p14:creationId xmlns:p14="http://schemas.microsoft.com/office/powerpoint/2010/main" val="40822212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向上箭號 12">
            <a:extLst>
              <a:ext uri="{FF2B5EF4-FFF2-40B4-BE49-F238E27FC236}">
                <a16:creationId xmlns:a16="http://schemas.microsoft.com/office/drawing/2014/main" id="{6336384A-8AA5-4E7B-B70F-87205F533494}"/>
              </a:ext>
            </a:extLst>
          </p:cNvPr>
          <p:cNvSpPr/>
          <p:nvPr/>
        </p:nvSpPr>
        <p:spPr>
          <a:xfrm>
            <a:off x="3007034" y="4588556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64939DD-4FD4-4129-A89C-FD1EA1D08997}"/>
              </a:ext>
            </a:extLst>
          </p:cNvPr>
          <p:cNvSpPr txBox="1"/>
          <p:nvPr/>
        </p:nvSpPr>
        <p:spPr>
          <a:xfrm>
            <a:off x="783772" y="3159676"/>
            <a:ext cx="10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SIT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96523-2A6E-4FB3-8A50-1284245C71C3}"/>
              </a:ext>
            </a:extLst>
          </p:cNvPr>
          <p:cNvSpPr txBox="1"/>
          <p:nvPr/>
        </p:nvSpPr>
        <p:spPr>
          <a:xfrm>
            <a:off x="783769" y="808670"/>
            <a:ext cx="130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Deliver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7A41D1-CA43-4164-B6DE-2AD4853B0CC3}"/>
              </a:ext>
            </a:extLst>
          </p:cNvPr>
          <p:cNvSpPr txBox="1"/>
          <p:nvPr/>
        </p:nvSpPr>
        <p:spPr>
          <a:xfrm>
            <a:off x="783771" y="5510682"/>
            <a:ext cx="106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DEV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上箭號 12">
            <a:extLst>
              <a:ext uri="{FF2B5EF4-FFF2-40B4-BE49-F238E27FC236}">
                <a16:creationId xmlns:a16="http://schemas.microsoft.com/office/drawing/2014/main" id="{8F44A27F-CE2B-4EA8-AF64-757E7195D6AC}"/>
              </a:ext>
            </a:extLst>
          </p:cNvPr>
          <p:cNvSpPr/>
          <p:nvPr/>
        </p:nvSpPr>
        <p:spPr>
          <a:xfrm>
            <a:off x="3007036" y="3587688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向上箭號 15">
            <a:extLst>
              <a:ext uri="{FF2B5EF4-FFF2-40B4-BE49-F238E27FC236}">
                <a16:creationId xmlns:a16="http://schemas.microsoft.com/office/drawing/2014/main" id="{4BFF58F8-4F5F-4DB5-B50B-C7EECF597B6A}"/>
              </a:ext>
            </a:extLst>
          </p:cNvPr>
          <p:cNvSpPr/>
          <p:nvPr/>
        </p:nvSpPr>
        <p:spPr>
          <a:xfrm rot="10800000">
            <a:off x="3689226" y="3640969"/>
            <a:ext cx="346899" cy="792000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722D54A-63FB-4218-B5B9-9F5B3696A05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50478" y="5741515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8861108-87E1-4349-A928-53F018EBF02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50478" y="3390509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向上箭號 12">
            <a:extLst>
              <a:ext uri="{FF2B5EF4-FFF2-40B4-BE49-F238E27FC236}">
                <a16:creationId xmlns:a16="http://schemas.microsoft.com/office/drawing/2014/main" id="{C054C683-587B-4892-8A4A-5AADA9065FD8}"/>
              </a:ext>
            </a:extLst>
          </p:cNvPr>
          <p:cNvSpPr/>
          <p:nvPr/>
        </p:nvSpPr>
        <p:spPr>
          <a:xfrm>
            <a:off x="4381452" y="3623868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向上箭號 15">
            <a:extLst>
              <a:ext uri="{FF2B5EF4-FFF2-40B4-BE49-F238E27FC236}">
                <a16:creationId xmlns:a16="http://schemas.microsoft.com/office/drawing/2014/main" id="{7B5AAF31-08B9-4A4D-BCBF-40CFD11E4318}"/>
              </a:ext>
            </a:extLst>
          </p:cNvPr>
          <p:cNvSpPr/>
          <p:nvPr/>
        </p:nvSpPr>
        <p:spPr>
          <a:xfrm rot="10800000">
            <a:off x="5063642" y="3677149"/>
            <a:ext cx="346899" cy="792000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A71AD6EC-934D-4B56-A2D8-510C40FED991}"/>
              </a:ext>
            </a:extLst>
          </p:cNvPr>
          <p:cNvSpPr/>
          <p:nvPr/>
        </p:nvSpPr>
        <p:spPr>
          <a:xfrm>
            <a:off x="2828116" y="3813174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AEB7491-5FC7-419F-B4D9-E46A13221714}"/>
              </a:ext>
            </a:extLst>
          </p:cNvPr>
          <p:cNvSpPr/>
          <p:nvPr/>
        </p:nvSpPr>
        <p:spPr>
          <a:xfrm>
            <a:off x="3486865" y="3480623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907226B-6956-4E05-8823-EA076944173E}"/>
              </a:ext>
            </a:extLst>
          </p:cNvPr>
          <p:cNvSpPr/>
          <p:nvPr/>
        </p:nvSpPr>
        <p:spPr>
          <a:xfrm>
            <a:off x="4202532" y="3813174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A14E899-2FA8-403B-B714-FB3A7AD3DEB0}"/>
              </a:ext>
            </a:extLst>
          </p:cNvPr>
          <p:cNvSpPr/>
          <p:nvPr/>
        </p:nvSpPr>
        <p:spPr>
          <a:xfrm>
            <a:off x="4862517" y="3478960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9724EEF-D756-46AB-A247-D71F2BFC5D73}"/>
              </a:ext>
            </a:extLst>
          </p:cNvPr>
          <p:cNvSpPr/>
          <p:nvPr/>
        </p:nvSpPr>
        <p:spPr>
          <a:xfrm>
            <a:off x="2932689" y="5471513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EEFEA03-3AE8-4372-8762-15AFDC612981}"/>
              </a:ext>
            </a:extLst>
          </p:cNvPr>
          <p:cNvCxnSpPr>
            <a:cxnSpLocks/>
          </p:cNvCxnSpPr>
          <p:nvPr/>
        </p:nvCxnSpPr>
        <p:spPr>
          <a:xfrm>
            <a:off x="2092959" y="1039503"/>
            <a:ext cx="875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向上箭號 12">
            <a:extLst>
              <a:ext uri="{FF2B5EF4-FFF2-40B4-BE49-F238E27FC236}">
                <a16:creationId xmlns:a16="http://schemas.microsoft.com/office/drawing/2014/main" id="{97E083C7-E1A0-4423-8490-C4A334B978B3}"/>
              </a:ext>
            </a:extLst>
          </p:cNvPr>
          <p:cNvSpPr/>
          <p:nvPr/>
        </p:nvSpPr>
        <p:spPr>
          <a:xfrm>
            <a:off x="5880341" y="3659216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6071406-37D8-45B2-B07E-201CD3A36673}"/>
              </a:ext>
            </a:extLst>
          </p:cNvPr>
          <p:cNvSpPr/>
          <p:nvPr/>
        </p:nvSpPr>
        <p:spPr>
          <a:xfrm>
            <a:off x="5701421" y="3848522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22" name="向上箭號 12">
            <a:extLst>
              <a:ext uri="{FF2B5EF4-FFF2-40B4-BE49-F238E27FC236}">
                <a16:creationId xmlns:a16="http://schemas.microsoft.com/office/drawing/2014/main" id="{126BFC60-8302-4C4B-9479-1057D63074D1}"/>
              </a:ext>
            </a:extLst>
          </p:cNvPr>
          <p:cNvSpPr/>
          <p:nvPr/>
        </p:nvSpPr>
        <p:spPr>
          <a:xfrm>
            <a:off x="5878272" y="1209616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0B6A176-58DE-421A-A529-1066DD005055}"/>
              </a:ext>
            </a:extLst>
          </p:cNvPr>
          <p:cNvSpPr/>
          <p:nvPr/>
        </p:nvSpPr>
        <p:spPr>
          <a:xfrm>
            <a:off x="5699352" y="221416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ok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67ED095-15F8-408B-B605-8ECEF7853575}"/>
              </a:ext>
            </a:extLst>
          </p:cNvPr>
          <p:cNvSpPr/>
          <p:nvPr/>
        </p:nvSpPr>
        <p:spPr>
          <a:xfrm>
            <a:off x="3726565" y="5471514"/>
            <a:ext cx="54000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V2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D41E8B2-259C-4B3E-A0AB-D365B47765D8}"/>
              </a:ext>
            </a:extLst>
          </p:cNvPr>
          <p:cNvSpPr txBox="1"/>
          <p:nvPr/>
        </p:nvSpPr>
        <p:spPr>
          <a:xfrm>
            <a:off x="783768" y="4335178"/>
            <a:ext cx="1115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freeze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5DD912D-D384-45B1-A455-53BA3DC0170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899455" y="4566011"/>
            <a:ext cx="8951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EB46715C-3D57-4642-8C50-9CC84871E155}"/>
              </a:ext>
            </a:extLst>
          </p:cNvPr>
          <p:cNvSpPr/>
          <p:nvPr/>
        </p:nvSpPr>
        <p:spPr>
          <a:xfrm>
            <a:off x="5810478" y="614082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上彎箭號 33">
            <a:extLst>
              <a:ext uri="{FF2B5EF4-FFF2-40B4-BE49-F238E27FC236}">
                <a16:creationId xmlns:a16="http://schemas.microsoft.com/office/drawing/2014/main" id="{965D0AED-DDBC-4D4F-9D09-45F9EDA91F35}"/>
              </a:ext>
            </a:extLst>
          </p:cNvPr>
          <p:cNvSpPr/>
          <p:nvPr/>
        </p:nvSpPr>
        <p:spPr>
          <a:xfrm>
            <a:off x="4050341" y="4601359"/>
            <a:ext cx="3298022" cy="826735"/>
          </a:xfrm>
          <a:prstGeom prst="bent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1" name="向上箭號 12">
            <a:extLst>
              <a:ext uri="{FF2B5EF4-FFF2-40B4-BE49-F238E27FC236}">
                <a16:creationId xmlns:a16="http://schemas.microsoft.com/office/drawing/2014/main" id="{68BA1783-0D15-0849-AD3F-47EA799E8702}"/>
              </a:ext>
            </a:extLst>
          </p:cNvPr>
          <p:cNvSpPr/>
          <p:nvPr/>
        </p:nvSpPr>
        <p:spPr>
          <a:xfrm>
            <a:off x="6947440" y="3599738"/>
            <a:ext cx="391309" cy="792000"/>
          </a:xfrm>
          <a:prstGeom prst="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向上箭號 15">
            <a:extLst>
              <a:ext uri="{FF2B5EF4-FFF2-40B4-BE49-F238E27FC236}">
                <a16:creationId xmlns:a16="http://schemas.microsoft.com/office/drawing/2014/main" id="{3FA5F240-C0E7-5543-95CB-3C129857FE10}"/>
              </a:ext>
            </a:extLst>
          </p:cNvPr>
          <p:cNvSpPr/>
          <p:nvPr/>
        </p:nvSpPr>
        <p:spPr>
          <a:xfrm rot="10800000">
            <a:off x="7629630" y="3653019"/>
            <a:ext cx="346899" cy="7920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54AB9FE8-AB58-BF41-AA10-94D60C5A0214}"/>
              </a:ext>
            </a:extLst>
          </p:cNvPr>
          <p:cNvSpPr/>
          <p:nvPr/>
        </p:nvSpPr>
        <p:spPr>
          <a:xfrm>
            <a:off x="6783561" y="3836236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C3E57B1D-0118-094D-AE21-4820C98F1C7A}"/>
              </a:ext>
            </a:extLst>
          </p:cNvPr>
          <p:cNvSpPr/>
          <p:nvPr/>
        </p:nvSpPr>
        <p:spPr>
          <a:xfrm>
            <a:off x="7442310" y="3503685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49" name="向上箭號 12">
            <a:extLst>
              <a:ext uri="{FF2B5EF4-FFF2-40B4-BE49-F238E27FC236}">
                <a16:creationId xmlns:a16="http://schemas.microsoft.com/office/drawing/2014/main" id="{4B6BA721-2D89-B841-9DB5-CB84D0FA0BCB}"/>
              </a:ext>
            </a:extLst>
          </p:cNvPr>
          <p:cNvSpPr/>
          <p:nvPr/>
        </p:nvSpPr>
        <p:spPr>
          <a:xfrm>
            <a:off x="8344091" y="3591687"/>
            <a:ext cx="391309" cy="792000"/>
          </a:xfrm>
          <a:prstGeom prst="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988A31E7-5A3A-AB49-A597-DBABDE257BB8}"/>
              </a:ext>
            </a:extLst>
          </p:cNvPr>
          <p:cNvSpPr/>
          <p:nvPr/>
        </p:nvSpPr>
        <p:spPr>
          <a:xfrm>
            <a:off x="8180212" y="3828185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844F3B1-000F-164C-8699-2F3513B4187B}"/>
              </a:ext>
            </a:extLst>
          </p:cNvPr>
          <p:cNvSpPr/>
          <p:nvPr/>
        </p:nvSpPr>
        <p:spPr>
          <a:xfrm>
            <a:off x="0" y="4933910"/>
            <a:ext cx="12192000" cy="1924089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3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客戶上線中的網站需要緊急修復</a:t>
            </a:r>
            <a:r>
              <a:rPr lang="en-US" altLang="zh-TW" sz="3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CN" altLang="en-US" sz="3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該怎麼辦</a:t>
            </a:r>
            <a:r>
              <a:rPr lang="zh-TW" altLang="en-US" sz="3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748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向上箭號 12">
            <a:extLst>
              <a:ext uri="{FF2B5EF4-FFF2-40B4-BE49-F238E27FC236}">
                <a16:creationId xmlns:a16="http://schemas.microsoft.com/office/drawing/2014/main" id="{6336384A-8AA5-4E7B-B70F-87205F533494}"/>
              </a:ext>
            </a:extLst>
          </p:cNvPr>
          <p:cNvSpPr/>
          <p:nvPr/>
        </p:nvSpPr>
        <p:spPr>
          <a:xfrm>
            <a:off x="3007034" y="4588556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64939DD-4FD4-4129-A89C-FD1EA1D08997}"/>
              </a:ext>
            </a:extLst>
          </p:cNvPr>
          <p:cNvSpPr txBox="1"/>
          <p:nvPr/>
        </p:nvSpPr>
        <p:spPr>
          <a:xfrm>
            <a:off x="783772" y="3159676"/>
            <a:ext cx="10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SIT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96523-2A6E-4FB3-8A50-1284245C71C3}"/>
              </a:ext>
            </a:extLst>
          </p:cNvPr>
          <p:cNvSpPr txBox="1"/>
          <p:nvPr/>
        </p:nvSpPr>
        <p:spPr>
          <a:xfrm>
            <a:off x="783769" y="808670"/>
            <a:ext cx="130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Deliver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7A41D1-CA43-4164-B6DE-2AD4853B0CC3}"/>
              </a:ext>
            </a:extLst>
          </p:cNvPr>
          <p:cNvSpPr txBox="1"/>
          <p:nvPr/>
        </p:nvSpPr>
        <p:spPr>
          <a:xfrm>
            <a:off x="783771" y="5510682"/>
            <a:ext cx="106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DEV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上箭號 12">
            <a:extLst>
              <a:ext uri="{FF2B5EF4-FFF2-40B4-BE49-F238E27FC236}">
                <a16:creationId xmlns:a16="http://schemas.microsoft.com/office/drawing/2014/main" id="{8F44A27F-CE2B-4EA8-AF64-757E7195D6AC}"/>
              </a:ext>
            </a:extLst>
          </p:cNvPr>
          <p:cNvSpPr/>
          <p:nvPr/>
        </p:nvSpPr>
        <p:spPr>
          <a:xfrm>
            <a:off x="3007036" y="3587688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向上箭號 15">
            <a:extLst>
              <a:ext uri="{FF2B5EF4-FFF2-40B4-BE49-F238E27FC236}">
                <a16:creationId xmlns:a16="http://schemas.microsoft.com/office/drawing/2014/main" id="{4BFF58F8-4F5F-4DB5-B50B-C7EECF597B6A}"/>
              </a:ext>
            </a:extLst>
          </p:cNvPr>
          <p:cNvSpPr/>
          <p:nvPr/>
        </p:nvSpPr>
        <p:spPr>
          <a:xfrm rot="10800000">
            <a:off x="3689226" y="3640969"/>
            <a:ext cx="346899" cy="792000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722D54A-63FB-4218-B5B9-9F5B3696A05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50478" y="5741515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8861108-87E1-4349-A928-53F018EBF02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50478" y="3390509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向上箭號 12">
            <a:extLst>
              <a:ext uri="{FF2B5EF4-FFF2-40B4-BE49-F238E27FC236}">
                <a16:creationId xmlns:a16="http://schemas.microsoft.com/office/drawing/2014/main" id="{C054C683-587B-4892-8A4A-5AADA9065FD8}"/>
              </a:ext>
            </a:extLst>
          </p:cNvPr>
          <p:cNvSpPr/>
          <p:nvPr/>
        </p:nvSpPr>
        <p:spPr>
          <a:xfrm>
            <a:off x="4381452" y="3623868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向上箭號 15">
            <a:extLst>
              <a:ext uri="{FF2B5EF4-FFF2-40B4-BE49-F238E27FC236}">
                <a16:creationId xmlns:a16="http://schemas.microsoft.com/office/drawing/2014/main" id="{7B5AAF31-08B9-4A4D-BCBF-40CFD11E4318}"/>
              </a:ext>
            </a:extLst>
          </p:cNvPr>
          <p:cNvSpPr/>
          <p:nvPr/>
        </p:nvSpPr>
        <p:spPr>
          <a:xfrm rot="10800000">
            <a:off x="5063642" y="3677149"/>
            <a:ext cx="346899" cy="792000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A71AD6EC-934D-4B56-A2D8-510C40FED991}"/>
              </a:ext>
            </a:extLst>
          </p:cNvPr>
          <p:cNvSpPr/>
          <p:nvPr/>
        </p:nvSpPr>
        <p:spPr>
          <a:xfrm>
            <a:off x="2828116" y="3813174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AEB7491-5FC7-419F-B4D9-E46A13221714}"/>
              </a:ext>
            </a:extLst>
          </p:cNvPr>
          <p:cNvSpPr/>
          <p:nvPr/>
        </p:nvSpPr>
        <p:spPr>
          <a:xfrm>
            <a:off x="3486865" y="3480623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907226B-6956-4E05-8823-EA076944173E}"/>
              </a:ext>
            </a:extLst>
          </p:cNvPr>
          <p:cNvSpPr/>
          <p:nvPr/>
        </p:nvSpPr>
        <p:spPr>
          <a:xfrm>
            <a:off x="4202532" y="3813174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A14E899-2FA8-403B-B714-FB3A7AD3DEB0}"/>
              </a:ext>
            </a:extLst>
          </p:cNvPr>
          <p:cNvSpPr/>
          <p:nvPr/>
        </p:nvSpPr>
        <p:spPr>
          <a:xfrm>
            <a:off x="4862517" y="3478960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9724EEF-D756-46AB-A247-D71F2BFC5D73}"/>
              </a:ext>
            </a:extLst>
          </p:cNvPr>
          <p:cNvSpPr/>
          <p:nvPr/>
        </p:nvSpPr>
        <p:spPr>
          <a:xfrm>
            <a:off x="2932689" y="5471513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EEFEA03-3AE8-4372-8762-15AFDC612981}"/>
              </a:ext>
            </a:extLst>
          </p:cNvPr>
          <p:cNvCxnSpPr>
            <a:cxnSpLocks/>
          </p:cNvCxnSpPr>
          <p:nvPr/>
        </p:nvCxnSpPr>
        <p:spPr>
          <a:xfrm>
            <a:off x="2092959" y="1039503"/>
            <a:ext cx="875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向上箭號 12">
            <a:extLst>
              <a:ext uri="{FF2B5EF4-FFF2-40B4-BE49-F238E27FC236}">
                <a16:creationId xmlns:a16="http://schemas.microsoft.com/office/drawing/2014/main" id="{97E083C7-E1A0-4423-8490-C4A334B978B3}"/>
              </a:ext>
            </a:extLst>
          </p:cNvPr>
          <p:cNvSpPr/>
          <p:nvPr/>
        </p:nvSpPr>
        <p:spPr>
          <a:xfrm>
            <a:off x="5880341" y="3659216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6071406-37D8-45B2-B07E-201CD3A36673}"/>
              </a:ext>
            </a:extLst>
          </p:cNvPr>
          <p:cNvSpPr/>
          <p:nvPr/>
        </p:nvSpPr>
        <p:spPr>
          <a:xfrm>
            <a:off x="5701421" y="3848522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22" name="向上箭號 12">
            <a:extLst>
              <a:ext uri="{FF2B5EF4-FFF2-40B4-BE49-F238E27FC236}">
                <a16:creationId xmlns:a16="http://schemas.microsoft.com/office/drawing/2014/main" id="{126BFC60-8302-4C4B-9479-1057D63074D1}"/>
              </a:ext>
            </a:extLst>
          </p:cNvPr>
          <p:cNvSpPr/>
          <p:nvPr/>
        </p:nvSpPr>
        <p:spPr>
          <a:xfrm>
            <a:off x="5878272" y="1209616"/>
            <a:ext cx="391309" cy="2010781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0B6A176-58DE-421A-A529-1066DD005055}"/>
              </a:ext>
            </a:extLst>
          </p:cNvPr>
          <p:cNvSpPr/>
          <p:nvPr/>
        </p:nvSpPr>
        <p:spPr>
          <a:xfrm>
            <a:off x="5699352" y="221416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ok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67ED095-15F8-408B-B605-8ECEF7853575}"/>
              </a:ext>
            </a:extLst>
          </p:cNvPr>
          <p:cNvSpPr/>
          <p:nvPr/>
        </p:nvSpPr>
        <p:spPr>
          <a:xfrm>
            <a:off x="3726565" y="5471514"/>
            <a:ext cx="54000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V2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D41E8B2-259C-4B3E-A0AB-D365B47765D8}"/>
              </a:ext>
            </a:extLst>
          </p:cNvPr>
          <p:cNvSpPr txBox="1"/>
          <p:nvPr/>
        </p:nvSpPr>
        <p:spPr>
          <a:xfrm>
            <a:off x="783768" y="4335178"/>
            <a:ext cx="1115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freeze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5DD912D-D384-45B1-A455-53BA3DC0170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899455" y="4566011"/>
            <a:ext cx="8951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EB46715C-3D57-4642-8C50-9CC84871E155}"/>
              </a:ext>
            </a:extLst>
          </p:cNvPr>
          <p:cNvSpPr/>
          <p:nvPr/>
        </p:nvSpPr>
        <p:spPr>
          <a:xfrm>
            <a:off x="5810478" y="614082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上彎箭號 33">
            <a:extLst>
              <a:ext uri="{FF2B5EF4-FFF2-40B4-BE49-F238E27FC236}">
                <a16:creationId xmlns:a16="http://schemas.microsoft.com/office/drawing/2014/main" id="{965D0AED-DDBC-4D4F-9D09-45F9EDA91F35}"/>
              </a:ext>
            </a:extLst>
          </p:cNvPr>
          <p:cNvSpPr/>
          <p:nvPr/>
        </p:nvSpPr>
        <p:spPr>
          <a:xfrm>
            <a:off x="4050341" y="4601359"/>
            <a:ext cx="3298022" cy="826735"/>
          </a:xfrm>
          <a:prstGeom prst="bent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1" name="向上箭號 12">
            <a:extLst>
              <a:ext uri="{FF2B5EF4-FFF2-40B4-BE49-F238E27FC236}">
                <a16:creationId xmlns:a16="http://schemas.microsoft.com/office/drawing/2014/main" id="{68BA1783-0D15-0849-AD3F-47EA799E8702}"/>
              </a:ext>
            </a:extLst>
          </p:cNvPr>
          <p:cNvSpPr/>
          <p:nvPr/>
        </p:nvSpPr>
        <p:spPr>
          <a:xfrm>
            <a:off x="6947440" y="3599738"/>
            <a:ext cx="391309" cy="792000"/>
          </a:xfrm>
          <a:prstGeom prst="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向上箭號 15">
            <a:extLst>
              <a:ext uri="{FF2B5EF4-FFF2-40B4-BE49-F238E27FC236}">
                <a16:creationId xmlns:a16="http://schemas.microsoft.com/office/drawing/2014/main" id="{3FA5F240-C0E7-5543-95CB-3C129857FE10}"/>
              </a:ext>
            </a:extLst>
          </p:cNvPr>
          <p:cNvSpPr/>
          <p:nvPr/>
        </p:nvSpPr>
        <p:spPr>
          <a:xfrm rot="10800000">
            <a:off x="7629630" y="3653019"/>
            <a:ext cx="346899" cy="7920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54AB9FE8-AB58-BF41-AA10-94D60C5A0214}"/>
              </a:ext>
            </a:extLst>
          </p:cNvPr>
          <p:cNvSpPr/>
          <p:nvPr/>
        </p:nvSpPr>
        <p:spPr>
          <a:xfrm>
            <a:off x="6783561" y="3836236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C3E57B1D-0118-094D-AE21-4820C98F1C7A}"/>
              </a:ext>
            </a:extLst>
          </p:cNvPr>
          <p:cNvSpPr/>
          <p:nvPr/>
        </p:nvSpPr>
        <p:spPr>
          <a:xfrm>
            <a:off x="7442310" y="3503685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49" name="向上箭號 12">
            <a:extLst>
              <a:ext uri="{FF2B5EF4-FFF2-40B4-BE49-F238E27FC236}">
                <a16:creationId xmlns:a16="http://schemas.microsoft.com/office/drawing/2014/main" id="{4B6BA721-2D89-B841-9DB5-CB84D0FA0BCB}"/>
              </a:ext>
            </a:extLst>
          </p:cNvPr>
          <p:cNvSpPr/>
          <p:nvPr/>
        </p:nvSpPr>
        <p:spPr>
          <a:xfrm>
            <a:off x="8344091" y="3591687"/>
            <a:ext cx="391309" cy="792000"/>
          </a:xfrm>
          <a:prstGeom prst="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988A31E7-5A3A-AB49-A597-DBABDE257BB8}"/>
              </a:ext>
            </a:extLst>
          </p:cNvPr>
          <p:cNvSpPr/>
          <p:nvPr/>
        </p:nvSpPr>
        <p:spPr>
          <a:xfrm>
            <a:off x="8180212" y="3828185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21BB82-63C7-704C-A15D-D8BB4A7E23DF}"/>
              </a:ext>
            </a:extLst>
          </p:cNvPr>
          <p:cNvSpPr/>
          <p:nvPr/>
        </p:nvSpPr>
        <p:spPr>
          <a:xfrm>
            <a:off x="5810478" y="3039335"/>
            <a:ext cx="548329" cy="5604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A18455-031B-5A42-A5A2-8BAA574483B7}"/>
              </a:ext>
            </a:extLst>
          </p:cNvPr>
          <p:cNvSpPr/>
          <p:nvPr/>
        </p:nvSpPr>
        <p:spPr>
          <a:xfrm>
            <a:off x="6548939" y="2352073"/>
            <a:ext cx="5202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TW" dirty="0">
                <a:solidFill>
                  <a:srgbClr val="FF0000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SIT </a:t>
            </a:r>
            <a:r>
              <a:rPr lang="zh-TW" altLang="en-US" dirty="0">
                <a:solidFill>
                  <a:srgbClr val="FF0000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已經往後走，此時和</a:t>
            </a:r>
            <a:r>
              <a:rPr lang="en-US" altLang="zh-TW" dirty="0">
                <a:solidFill>
                  <a:srgbClr val="FF0000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Deliver</a:t>
            </a:r>
            <a:r>
              <a:rPr lang="zh-TW" altLang="en-US" dirty="0">
                <a:solidFill>
                  <a:srgbClr val="FF0000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已經</a:t>
            </a:r>
            <a:r>
              <a:rPr lang="zh-TW" alt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不一致</a:t>
            </a:r>
            <a:endParaRPr lang="zh-TW" altLang="en-US" b="1" dirty="0">
              <a:solidFill>
                <a:srgbClr val="FF0000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36" name="直線箭頭接點 13">
            <a:extLst>
              <a:ext uri="{FF2B5EF4-FFF2-40B4-BE49-F238E27FC236}">
                <a16:creationId xmlns:a16="http://schemas.microsoft.com/office/drawing/2014/main" id="{7EE5A869-8D33-BB48-88F3-E4E6664F3261}"/>
              </a:ext>
            </a:extLst>
          </p:cNvPr>
          <p:cNvCxnSpPr>
            <a:cxnSpLocks/>
          </p:cNvCxnSpPr>
          <p:nvPr/>
        </p:nvCxnSpPr>
        <p:spPr>
          <a:xfrm>
            <a:off x="6548939" y="3220397"/>
            <a:ext cx="3262545" cy="0"/>
          </a:xfrm>
          <a:prstGeom prst="straightConnector1">
            <a:avLst/>
          </a:prstGeom>
          <a:ln w="1270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4B548132-BE91-FA4F-B661-357BE7A5FF61}"/>
              </a:ext>
            </a:extLst>
          </p:cNvPr>
          <p:cNvSpPr/>
          <p:nvPr/>
        </p:nvSpPr>
        <p:spPr>
          <a:xfrm>
            <a:off x="0" y="4933910"/>
            <a:ext cx="12192000" cy="1924089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3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客戶上線中的網站需要緊急修復</a:t>
            </a:r>
            <a:r>
              <a:rPr lang="en-US" altLang="zh-TW" sz="3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CN" altLang="en-US" sz="3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該怎麼辦</a:t>
            </a:r>
            <a:r>
              <a:rPr lang="zh-TW" altLang="en-US" sz="3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72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向上箭號 12">
            <a:extLst>
              <a:ext uri="{FF2B5EF4-FFF2-40B4-BE49-F238E27FC236}">
                <a16:creationId xmlns:a16="http://schemas.microsoft.com/office/drawing/2014/main" id="{15CFC986-07DC-4DEB-9323-F4E3681E11D9}"/>
              </a:ext>
            </a:extLst>
          </p:cNvPr>
          <p:cNvSpPr/>
          <p:nvPr/>
        </p:nvSpPr>
        <p:spPr>
          <a:xfrm>
            <a:off x="3007034" y="4588556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64939DD-4FD4-4129-A89C-FD1EA1D08997}"/>
              </a:ext>
            </a:extLst>
          </p:cNvPr>
          <p:cNvSpPr txBox="1"/>
          <p:nvPr/>
        </p:nvSpPr>
        <p:spPr>
          <a:xfrm>
            <a:off x="783772" y="3159676"/>
            <a:ext cx="10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SIT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96523-2A6E-4FB3-8A50-1284245C71C3}"/>
              </a:ext>
            </a:extLst>
          </p:cNvPr>
          <p:cNvSpPr txBox="1"/>
          <p:nvPr/>
        </p:nvSpPr>
        <p:spPr>
          <a:xfrm>
            <a:off x="783769" y="808670"/>
            <a:ext cx="130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Deliver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7A41D1-CA43-4164-B6DE-2AD4853B0CC3}"/>
              </a:ext>
            </a:extLst>
          </p:cNvPr>
          <p:cNvSpPr txBox="1"/>
          <p:nvPr/>
        </p:nvSpPr>
        <p:spPr>
          <a:xfrm>
            <a:off x="783771" y="5510682"/>
            <a:ext cx="106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DEV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上箭號 12">
            <a:extLst>
              <a:ext uri="{FF2B5EF4-FFF2-40B4-BE49-F238E27FC236}">
                <a16:creationId xmlns:a16="http://schemas.microsoft.com/office/drawing/2014/main" id="{8F44A27F-CE2B-4EA8-AF64-757E7195D6AC}"/>
              </a:ext>
            </a:extLst>
          </p:cNvPr>
          <p:cNvSpPr/>
          <p:nvPr/>
        </p:nvSpPr>
        <p:spPr>
          <a:xfrm>
            <a:off x="3007036" y="3587688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向上箭號 15">
            <a:extLst>
              <a:ext uri="{FF2B5EF4-FFF2-40B4-BE49-F238E27FC236}">
                <a16:creationId xmlns:a16="http://schemas.microsoft.com/office/drawing/2014/main" id="{4BFF58F8-4F5F-4DB5-B50B-C7EECF597B6A}"/>
              </a:ext>
            </a:extLst>
          </p:cNvPr>
          <p:cNvSpPr/>
          <p:nvPr/>
        </p:nvSpPr>
        <p:spPr>
          <a:xfrm rot="10800000">
            <a:off x="3689226" y="3640969"/>
            <a:ext cx="346899" cy="792000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722D54A-63FB-4218-B5B9-9F5B3696A05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50478" y="5741515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8861108-87E1-4349-A928-53F018EBF02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50478" y="3390509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向上箭號 12">
            <a:extLst>
              <a:ext uri="{FF2B5EF4-FFF2-40B4-BE49-F238E27FC236}">
                <a16:creationId xmlns:a16="http://schemas.microsoft.com/office/drawing/2014/main" id="{C054C683-587B-4892-8A4A-5AADA9065FD8}"/>
              </a:ext>
            </a:extLst>
          </p:cNvPr>
          <p:cNvSpPr/>
          <p:nvPr/>
        </p:nvSpPr>
        <p:spPr>
          <a:xfrm>
            <a:off x="4381452" y="3623868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向上箭號 15">
            <a:extLst>
              <a:ext uri="{FF2B5EF4-FFF2-40B4-BE49-F238E27FC236}">
                <a16:creationId xmlns:a16="http://schemas.microsoft.com/office/drawing/2014/main" id="{7B5AAF31-08B9-4A4D-BCBF-40CFD11E4318}"/>
              </a:ext>
            </a:extLst>
          </p:cNvPr>
          <p:cNvSpPr/>
          <p:nvPr/>
        </p:nvSpPr>
        <p:spPr>
          <a:xfrm rot="10800000">
            <a:off x="5063642" y="3677149"/>
            <a:ext cx="346899" cy="792000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A71AD6EC-934D-4B56-A2D8-510C40FED991}"/>
              </a:ext>
            </a:extLst>
          </p:cNvPr>
          <p:cNvSpPr/>
          <p:nvPr/>
        </p:nvSpPr>
        <p:spPr>
          <a:xfrm>
            <a:off x="2828116" y="3813174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AEB7491-5FC7-419F-B4D9-E46A13221714}"/>
              </a:ext>
            </a:extLst>
          </p:cNvPr>
          <p:cNvSpPr/>
          <p:nvPr/>
        </p:nvSpPr>
        <p:spPr>
          <a:xfrm>
            <a:off x="3486865" y="3480623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907226B-6956-4E05-8823-EA076944173E}"/>
              </a:ext>
            </a:extLst>
          </p:cNvPr>
          <p:cNvSpPr/>
          <p:nvPr/>
        </p:nvSpPr>
        <p:spPr>
          <a:xfrm>
            <a:off x="4202532" y="3813174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A14E899-2FA8-403B-B714-FB3A7AD3DEB0}"/>
              </a:ext>
            </a:extLst>
          </p:cNvPr>
          <p:cNvSpPr/>
          <p:nvPr/>
        </p:nvSpPr>
        <p:spPr>
          <a:xfrm>
            <a:off x="4862517" y="3478960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9724EEF-D756-46AB-A247-D71F2BFC5D73}"/>
              </a:ext>
            </a:extLst>
          </p:cNvPr>
          <p:cNvSpPr/>
          <p:nvPr/>
        </p:nvSpPr>
        <p:spPr>
          <a:xfrm>
            <a:off x="2932689" y="5471513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EEFEA03-3AE8-4372-8762-15AFDC612981}"/>
              </a:ext>
            </a:extLst>
          </p:cNvPr>
          <p:cNvCxnSpPr>
            <a:cxnSpLocks/>
          </p:cNvCxnSpPr>
          <p:nvPr/>
        </p:nvCxnSpPr>
        <p:spPr>
          <a:xfrm>
            <a:off x="2092959" y="1039503"/>
            <a:ext cx="875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向上箭號 12">
            <a:extLst>
              <a:ext uri="{FF2B5EF4-FFF2-40B4-BE49-F238E27FC236}">
                <a16:creationId xmlns:a16="http://schemas.microsoft.com/office/drawing/2014/main" id="{97E083C7-E1A0-4423-8490-C4A334B978B3}"/>
              </a:ext>
            </a:extLst>
          </p:cNvPr>
          <p:cNvSpPr/>
          <p:nvPr/>
        </p:nvSpPr>
        <p:spPr>
          <a:xfrm>
            <a:off x="5880341" y="3659216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6071406-37D8-45B2-B07E-201CD3A36673}"/>
              </a:ext>
            </a:extLst>
          </p:cNvPr>
          <p:cNvSpPr/>
          <p:nvPr/>
        </p:nvSpPr>
        <p:spPr>
          <a:xfrm>
            <a:off x="5701421" y="3848522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22" name="向上箭號 12">
            <a:extLst>
              <a:ext uri="{FF2B5EF4-FFF2-40B4-BE49-F238E27FC236}">
                <a16:creationId xmlns:a16="http://schemas.microsoft.com/office/drawing/2014/main" id="{126BFC60-8302-4C4B-9479-1057D63074D1}"/>
              </a:ext>
            </a:extLst>
          </p:cNvPr>
          <p:cNvSpPr/>
          <p:nvPr/>
        </p:nvSpPr>
        <p:spPr>
          <a:xfrm>
            <a:off x="5878272" y="2375476"/>
            <a:ext cx="391309" cy="936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67ED095-15F8-408B-B605-8ECEF7853575}"/>
              </a:ext>
            </a:extLst>
          </p:cNvPr>
          <p:cNvSpPr/>
          <p:nvPr/>
        </p:nvSpPr>
        <p:spPr>
          <a:xfrm>
            <a:off x="3726565" y="5471514"/>
            <a:ext cx="54000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V2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D8D171B-93B8-4759-9340-0861DA619049}"/>
              </a:ext>
            </a:extLst>
          </p:cNvPr>
          <p:cNvSpPr txBox="1"/>
          <p:nvPr/>
        </p:nvSpPr>
        <p:spPr>
          <a:xfrm>
            <a:off x="3635561" y="6042005"/>
            <a:ext cx="2783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V2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可以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接續進行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D41E8B2-259C-4B3E-A0AB-D365B47765D8}"/>
              </a:ext>
            </a:extLst>
          </p:cNvPr>
          <p:cNvSpPr txBox="1"/>
          <p:nvPr/>
        </p:nvSpPr>
        <p:spPr>
          <a:xfrm>
            <a:off x="783768" y="4335178"/>
            <a:ext cx="1115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freeze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5DD912D-D384-45B1-A455-53BA3DC0170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899455" y="4566011"/>
            <a:ext cx="8951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2BC6603-FAF1-45BE-9011-C8CE733B4BE5}"/>
              </a:ext>
            </a:extLst>
          </p:cNvPr>
          <p:cNvSpPr txBox="1"/>
          <p:nvPr/>
        </p:nvSpPr>
        <p:spPr>
          <a:xfrm>
            <a:off x="783768" y="1983336"/>
            <a:ext cx="10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UAT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3F9AAAE1-162A-4F53-B537-A125546DE239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850474" y="2214169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4B0EF033-5722-45BC-8E7C-B1FDFDD09E97}"/>
              </a:ext>
            </a:extLst>
          </p:cNvPr>
          <p:cNvSpPr/>
          <p:nvPr/>
        </p:nvSpPr>
        <p:spPr>
          <a:xfrm>
            <a:off x="5810478" y="614082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B00655A-C395-5140-8E65-BF54120E5450}"/>
              </a:ext>
            </a:extLst>
          </p:cNvPr>
          <p:cNvSpPr/>
          <p:nvPr/>
        </p:nvSpPr>
        <p:spPr>
          <a:xfrm>
            <a:off x="6548939" y="2352073"/>
            <a:ext cx="5202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TW" dirty="0">
                <a:solidFill>
                  <a:srgbClr val="FF0000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SIT </a:t>
            </a:r>
            <a:r>
              <a:rPr lang="zh-TW" altLang="en-US" dirty="0">
                <a:solidFill>
                  <a:srgbClr val="FF0000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已經往後走，此時和</a:t>
            </a:r>
            <a:r>
              <a:rPr lang="en-US" altLang="zh-TW" dirty="0">
                <a:solidFill>
                  <a:srgbClr val="FF0000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Deliver</a:t>
            </a:r>
            <a:r>
              <a:rPr lang="zh-TW" altLang="en-US" dirty="0">
                <a:solidFill>
                  <a:srgbClr val="FF0000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已經</a:t>
            </a:r>
            <a:r>
              <a:rPr lang="zh-TW" alt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不一致</a:t>
            </a:r>
            <a:endParaRPr lang="zh-TW" altLang="en-US" b="1" dirty="0">
              <a:solidFill>
                <a:srgbClr val="FF0000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38" name="直線箭頭接點 13">
            <a:extLst>
              <a:ext uri="{FF2B5EF4-FFF2-40B4-BE49-F238E27FC236}">
                <a16:creationId xmlns:a16="http://schemas.microsoft.com/office/drawing/2014/main" id="{400CA2F4-0381-C144-8AF4-24AADF301316}"/>
              </a:ext>
            </a:extLst>
          </p:cNvPr>
          <p:cNvCxnSpPr>
            <a:cxnSpLocks/>
          </p:cNvCxnSpPr>
          <p:nvPr/>
        </p:nvCxnSpPr>
        <p:spPr>
          <a:xfrm>
            <a:off x="6548939" y="3220397"/>
            <a:ext cx="3262545" cy="0"/>
          </a:xfrm>
          <a:prstGeom prst="straightConnector1">
            <a:avLst/>
          </a:prstGeom>
          <a:ln w="1270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上彎箭號 38">
            <a:extLst>
              <a:ext uri="{FF2B5EF4-FFF2-40B4-BE49-F238E27FC236}">
                <a16:creationId xmlns:a16="http://schemas.microsoft.com/office/drawing/2014/main" id="{0BC82FEC-3FE1-2749-A4D3-7B74D2BAF542}"/>
              </a:ext>
            </a:extLst>
          </p:cNvPr>
          <p:cNvSpPr/>
          <p:nvPr/>
        </p:nvSpPr>
        <p:spPr>
          <a:xfrm>
            <a:off x="4050341" y="4601359"/>
            <a:ext cx="3298022" cy="826735"/>
          </a:xfrm>
          <a:prstGeom prst="bent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0" name="向上箭號 12">
            <a:extLst>
              <a:ext uri="{FF2B5EF4-FFF2-40B4-BE49-F238E27FC236}">
                <a16:creationId xmlns:a16="http://schemas.microsoft.com/office/drawing/2014/main" id="{A9C5A9F1-F1C9-3B43-811A-8D262DAD23F5}"/>
              </a:ext>
            </a:extLst>
          </p:cNvPr>
          <p:cNvSpPr/>
          <p:nvPr/>
        </p:nvSpPr>
        <p:spPr>
          <a:xfrm>
            <a:off x="6947440" y="3599738"/>
            <a:ext cx="391309" cy="792000"/>
          </a:xfrm>
          <a:prstGeom prst="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向上箭號 15">
            <a:extLst>
              <a:ext uri="{FF2B5EF4-FFF2-40B4-BE49-F238E27FC236}">
                <a16:creationId xmlns:a16="http://schemas.microsoft.com/office/drawing/2014/main" id="{6E9E6213-9EA6-CF47-91DC-BDB0D14441C3}"/>
              </a:ext>
            </a:extLst>
          </p:cNvPr>
          <p:cNvSpPr/>
          <p:nvPr/>
        </p:nvSpPr>
        <p:spPr>
          <a:xfrm rot="10800000">
            <a:off x="7629630" y="3653019"/>
            <a:ext cx="346899" cy="7920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A0EC3C10-6A05-0E48-8BBB-7A4DB5515756}"/>
              </a:ext>
            </a:extLst>
          </p:cNvPr>
          <p:cNvSpPr/>
          <p:nvPr/>
        </p:nvSpPr>
        <p:spPr>
          <a:xfrm>
            <a:off x="6783561" y="3836236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1F412D66-4DC5-FB48-9BF9-CA08FB89D3E4}"/>
              </a:ext>
            </a:extLst>
          </p:cNvPr>
          <p:cNvSpPr/>
          <p:nvPr/>
        </p:nvSpPr>
        <p:spPr>
          <a:xfrm>
            <a:off x="7442310" y="3503685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44" name="向上箭號 12">
            <a:extLst>
              <a:ext uri="{FF2B5EF4-FFF2-40B4-BE49-F238E27FC236}">
                <a16:creationId xmlns:a16="http://schemas.microsoft.com/office/drawing/2014/main" id="{17BBAED4-7841-C242-8FD4-BD868BC0701A}"/>
              </a:ext>
            </a:extLst>
          </p:cNvPr>
          <p:cNvSpPr/>
          <p:nvPr/>
        </p:nvSpPr>
        <p:spPr>
          <a:xfrm>
            <a:off x="8344091" y="3591687"/>
            <a:ext cx="391309" cy="792000"/>
          </a:xfrm>
          <a:prstGeom prst="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77EDB453-15F7-7E4B-B1EC-38D309A80880}"/>
              </a:ext>
            </a:extLst>
          </p:cNvPr>
          <p:cNvSpPr/>
          <p:nvPr/>
        </p:nvSpPr>
        <p:spPr>
          <a:xfrm>
            <a:off x="8180212" y="3828185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107871A-B83D-674F-84F8-FF8C1559FC9D}"/>
              </a:ext>
            </a:extLst>
          </p:cNvPr>
          <p:cNvSpPr/>
          <p:nvPr/>
        </p:nvSpPr>
        <p:spPr>
          <a:xfrm>
            <a:off x="5810478" y="3039335"/>
            <a:ext cx="548329" cy="5604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0B6A176-58DE-421A-A529-1066DD005055}"/>
              </a:ext>
            </a:extLst>
          </p:cNvPr>
          <p:cNvSpPr/>
          <p:nvPr/>
        </p:nvSpPr>
        <p:spPr>
          <a:xfrm>
            <a:off x="5699352" y="271708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ok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B5B83F8-3FAE-834F-97D3-E49B3D2ECC74}"/>
              </a:ext>
            </a:extLst>
          </p:cNvPr>
          <p:cNvSpPr/>
          <p:nvPr/>
        </p:nvSpPr>
        <p:spPr>
          <a:xfrm>
            <a:off x="0" y="4933910"/>
            <a:ext cx="12192000" cy="1924089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3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客戶上線中的網站需要緊急修復</a:t>
            </a:r>
            <a:r>
              <a:rPr lang="en-US" altLang="zh-TW" sz="3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CN" altLang="en-US" sz="3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該怎麼辦</a:t>
            </a:r>
            <a:r>
              <a:rPr lang="zh-TW" altLang="en-US" sz="3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703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2F380326-4CFD-4D1C-AF3A-AC78401789EA}"/>
              </a:ext>
            </a:extLst>
          </p:cNvPr>
          <p:cNvSpPr txBox="1"/>
          <p:nvPr/>
        </p:nvSpPr>
        <p:spPr>
          <a:xfrm>
            <a:off x="101599" y="196354"/>
            <a:ext cx="5200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傳統的手動包版流程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圓角矩形 77">
            <a:extLst>
              <a:ext uri="{FF2B5EF4-FFF2-40B4-BE49-F238E27FC236}">
                <a16:creationId xmlns:a16="http://schemas.microsoft.com/office/drawing/2014/main" id="{238AC98D-3C02-4604-8EBF-8360C39B0DE9}"/>
              </a:ext>
            </a:extLst>
          </p:cNvPr>
          <p:cNvSpPr/>
          <p:nvPr/>
        </p:nvSpPr>
        <p:spPr>
          <a:xfrm>
            <a:off x="203199" y="2207386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檢查核心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擴充版號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圓角矩形 77">
            <a:extLst>
              <a:ext uri="{FF2B5EF4-FFF2-40B4-BE49-F238E27FC236}">
                <a16:creationId xmlns:a16="http://schemas.microsoft.com/office/drawing/2014/main" id="{3A17E4F5-3763-47E9-9DAF-B5D8FFD63D4F}"/>
              </a:ext>
            </a:extLst>
          </p:cNvPr>
          <p:cNvSpPr/>
          <p:nvPr/>
        </p:nvSpPr>
        <p:spPr>
          <a:xfrm>
            <a:off x="1472326" y="2207386"/>
            <a:ext cx="712948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上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git</a:t>
            </a:r>
          </a:p>
        </p:txBody>
      </p:sp>
      <p:sp>
        <p:nvSpPr>
          <p:cNvPr id="23" name="圓角矩形 77">
            <a:extLst>
              <a:ext uri="{FF2B5EF4-FFF2-40B4-BE49-F238E27FC236}">
                <a16:creationId xmlns:a16="http://schemas.microsoft.com/office/drawing/2014/main" id="{EEBCEB63-C631-4BA1-B047-EA367955A249}"/>
              </a:ext>
            </a:extLst>
          </p:cNvPr>
          <p:cNvSpPr/>
          <p:nvPr/>
        </p:nvSpPr>
        <p:spPr>
          <a:xfrm>
            <a:off x="2336806" y="2207385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打包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angular</a:t>
            </a:r>
          </a:p>
        </p:txBody>
      </p:sp>
      <p:sp>
        <p:nvSpPr>
          <p:cNvPr id="24" name="圓角矩形 77">
            <a:extLst>
              <a:ext uri="{FF2B5EF4-FFF2-40B4-BE49-F238E27FC236}">
                <a16:creationId xmlns:a16="http://schemas.microsoft.com/office/drawing/2014/main" id="{807775FF-93A6-40FD-BBA4-42163EA7C657}"/>
              </a:ext>
            </a:extLst>
          </p:cNvPr>
          <p:cNvSpPr/>
          <p:nvPr/>
        </p:nvSpPr>
        <p:spPr>
          <a:xfrm>
            <a:off x="3605933" y="2207386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打包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android app</a:t>
            </a:r>
          </a:p>
        </p:txBody>
      </p:sp>
      <p:sp>
        <p:nvSpPr>
          <p:cNvPr id="25" name="圓角矩形 77">
            <a:extLst>
              <a:ext uri="{FF2B5EF4-FFF2-40B4-BE49-F238E27FC236}">
                <a16:creationId xmlns:a16="http://schemas.microsoft.com/office/drawing/2014/main" id="{4C62B1F8-60F3-41DD-8798-1BC7F126E902}"/>
              </a:ext>
            </a:extLst>
          </p:cNvPr>
          <p:cNvSpPr/>
          <p:nvPr/>
        </p:nvSpPr>
        <p:spPr>
          <a:xfrm>
            <a:off x="4875060" y="2204971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打包</a:t>
            </a:r>
            <a:r>
              <a:rPr kumimoji="1" lang="en-US" altLang="zh-TW" sz="1600" dirty="0" err="1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ios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 </a:t>
            </a: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app</a:t>
            </a:r>
          </a:p>
        </p:txBody>
      </p:sp>
      <p:sp>
        <p:nvSpPr>
          <p:cNvPr id="26" name="圓角矩形 77">
            <a:extLst>
              <a:ext uri="{FF2B5EF4-FFF2-40B4-BE49-F238E27FC236}">
                <a16:creationId xmlns:a16="http://schemas.microsoft.com/office/drawing/2014/main" id="{F32F2CE1-0923-4838-ABAB-E9F7B9745CE8}"/>
              </a:ext>
            </a:extLst>
          </p:cNvPr>
          <p:cNvSpPr/>
          <p:nvPr/>
        </p:nvSpPr>
        <p:spPr>
          <a:xfrm>
            <a:off x="6144187" y="2207386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上傳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garden</a:t>
            </a:r>
          </a:p>
        </p:txBody>
      </p:sp>
      <p:sp>
        <p:nvSpPr>
          <p:cNvPr id="27" name="圓角矩形 77">
            <a:extLst>
              <a:ext uri="{FF2B5EF4-FFF2-40B4-BE49-F238E27FC236}">
                <a16:creationId xmlns:a16="http://schemas.microsoft.com/office/drawing/2014/main" id="{2891FD1B-2102-486A-99A2-AC62B29870EF}"/>
              </a:ext>
            </a:extLst>
          </p:cNvPr>
          <p:cNvSpPr/>
          <p:nvPr/>
        </p:nvSpPr>
        <p:spPr>
          <a:xfrm>
            <a:off x="7413314" y="2204720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交付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核心程式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8" name="圓角矩形 77">
            <a:extLst>
              <a:ext uri="{FF2B5EF4-FFF2-40B4-BE49-F238E27FC236}">
                <a16:creationId xmlns:a16="http://schemas.microsoft.com/office/drawing/2014/main" id="{CA6D9B6E-90C0-4903-A9C0-F12E5BEC235A}"/>
              </a:ext>
            </a:extLst>
          </p:cNvPr>
          <p:cNvSpPr/>
          <p:nvPr/>
        </p:nvSpPr>
        <p:spPr>
          <a:xfrm>
            <a:off x="8682441" y="2204721"/>
            <a:ext cx="740959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押上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tag</a:t>
            </a:r>
          </a:p>
        </p:txBody>
      </p:sp>
      <p:sp>
        <p:nvSpPr>
          <p:cNvPr id="29" name="圓角矩形 77">
            <a:extLst>
              <a:ext uri="{FF2B5EF4-FFF2-40B4-BE49-F238E27FC236}">
                <a16:creationId xmlns:a16="http://schemas.microsoft.com/office/drawing/2014/main" id="{DCE5F5CA-B1A6-4E06-A1CB-2CCCC98B33A8}"/>
              </a:ext>
            </a:extLst>
          </p:cNvPr>
          <p:cNvSpPr/>
          <p:nvPr/>
        </p:nvSpPr>
        <p:spPr>
          <a:xfrm>
            <a:off x="9574932" y="2199514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交付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0" name="圓角矩形 77">
            <a:extLst>
              <a:ext uri="{FF2B5EF4-FFF2-40B4-BE49-F238E27FC236}">
                <a16:creationId xmlns:a16="http://schemas.microsoft.com/office/drawing/2014/main" id="{5CCD6071-CE69-4193-A510-38AF70947332}"/>
              </a:ext>
            </a:extLst>
          </p:cNvPr>
          <p:cNvSpPr/>
          <p:nvPr/>
        </p:nvSpPr>
        <p:spPr>
          <a:xfrm>
            <a:off x="10844059" y="2199513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押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tag</a:t>
            </a:r>
          </a:p>
        </p:txBody>
      </p:sp>
      <p:cxnSp>
        <p:nvCxnSpPr>
          <p:cNvPr id="32" name="接點: 弧形 31">
            <a:extLst>
              <a:ext uri="{FF2B5EF4-FFF2-40B4-BE49-F238E27FC236}">
                <a16:creationId xmlns:a16="http://schemas.microsoft.com/office/drawing/2014/main" id="{7E810DE2-9275-4CB8-8F85-AA61CDFE52CB}"/>
              </a:ext>
            </a:extLst>
          </p:cNvPr>
          <p:cNvCxnSpPr>
            <a:stCxn id="21" idx="2"/>
            <a:endCxn id="26" idx="2"/>
          </p:cNvCxnSpPr>
          <p:nvPr/>
        </p:nvCxnSpPr>
        <p:spPr>
          <a:xfrm rot="16200000" flipH="1">
            <a:off x="3732491" y="-36795"/>
            <a:ext cx="12700" cy="5940988"/>
          </a:xfrm>
          <a:prstGeom prst="curvedConnector3">
            <a:avLst>
              <a:gd name="adj1" fmla="val 5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24BD146-BCA2-4369-A062-44532F359ED1}"/>
              </a:ext>
            </a:extLst>
          </p:cNvPr>
          <p:cNvSpPr txBox="1"/>
          <p:nvPr/>
        </p:nvSpPr>
        <p:spPr>
          <a:xfrm>
            <a:off x="3140901" y="315988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60 mins</a:t>
            </a:r>
            <a:endParaRPr lang="zh-TW" altLang="en-US" b="1" dirty="0"/>
          </a:p>
        </p:txBody>
      </p:sp>
      <p:cxnSp>
        <p:nvCxnSpPr>
          <p:cNvPr id="35" name="接點: 弧形 34">
            <a:extLst>
              <a:ext uri="{FF2B5EF4-FFF2-40B4-BE49-F238E27FC236}">
                <a16:creationId xmlns:a16="http://schemas.microsoft.com/office/drawing/2014/main" id="{484F7F8C-DFD2-4F04-A609-A388075DB058}"/>
              </a:ext>
            </a:extLst>
          </p:cNvPr>
          <p:cNvCxnSpPr>
            <a:cxnSpLocks/>
            <a:stCxn id="27" idx="2"/>
            <a:endCxn id="30" idx="2"/>
          </p:cNvCxnSpPr>
          <p:nvPr/>
        </p:nvCxnSpPr>
        <p:spPr>
          <a:xfrm rot="5400000" flipH="1" flipV="1">
            <a:off x="9684880" y="1213057"/>
            <a:ext cx="5207" cy="3430745"/>
          </a:xfrm>
          <a:prstGeom prst="curvedConnector3">
            <a:avLst>
              <a:gd name="adj1" fmla="val -124390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3A177B1-B3BB-4842-BE4B-D6A8A3DF6588}"/>
              </a:ext>
            </a:extLst>
          </p:cNvPr>
          <p:cNvSpPr txBox="1"/>
          <p:nvPr/>
        </p:nvSpPr>
        <p:spPr>
          <a:xfrm>
            <a:off x="9222451" y="315988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20 mins</a:t>
            </a:r>
            <a:endParaRPr lang="zh-TW" altLang="en-US" b="1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D208242-AA2E-4C00-BC1F-E331D066952C}"/>
              </a:ext>
            </a:extLst>
          </p:cNvPr>
          <p:cNvSpPr txBox="1"/>
          <p:nvPr/>
        </p:nvSpPr>
        <p:spPr>
          <a:xfrm>
            <a:off x="203199" y="4203700"/>
            <a:ext cx="64636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若是重包 </a:t>
            </a:r>
            <a:r>
              <a:rPr lang="en-US" altLang="zh-TW" sz="60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3 </a:t>
            </a:r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次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80 x 3 = </a:t>
            </a:r>
            <a:r>
              <a:rPr lang="en-US" altLang="zh-TW" sz="6000" b="1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240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 mins</a:t>
            </a:r>
            <a:endParaRPr lang="zh-TW" altLang="en-US" sz="2800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CBBB70B-2527-478F-8631-3D92580E2A47}"/>
              </a:ext>
            </a:extLst>
          </p:cNvPr>
          <p:cNvSpPr/>
          <p:nvPr/>
        </p:nvSpPr>
        <p:spPr>
          <a:xfrm>
            <a:off x="0" y="1280160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通知包版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02B9E3C-0516-4460-ADF9-E52FB4DB465E}"/>
              </a:ext>
            </a:extLst>
          </p:cNvPr>
          <p:cNvSpPr/>
          <p:nvPr/>
        </p:nvSpPr>
        <p:spPr>
          <a:xfrm>
            <a:off x="6973454" y="1280160"/>
            <a:ext cx="1117595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</a:t>
            </a:r>
            <a:r>
              <a:rPr lang="en-US" altLang="zh-TW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QA</a:t>
            </a:r>
          </a:p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測試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72455AC-C0E5-4B13-AFBD-4133DFEF6D71}"/>
              </a:ext>
            </a:extLst>
          </p:cNvPr>
          <p:cNvSpPr/>
          <p:nvPr/>
        </p:nvSpPr>
        <p:spPr>
          <a:xfrm>
            <a:off x="11501120" y="1280160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交付完成</a:t>
            </a:r>
          </a:p>
        </p:txBody>
      </p:sp>
      <p:sp>
        <p:nvSpPr>
          <p:cNvPr id="47" name="等腰三角形 46">
            <a:extLst>
              <a:ext uri="{FF2B5EF4-FFF2-40B4-BE49-F238E27FC236}">
                <a16:creationId xmlns:a16="http://schemas.microsoft.com/office/drawing/2014/main" id="{31AD1F44-1339-4988-839A-8F31FD689CB5}"/>
              </a:ext>
            </a:extLst>
          </p:cNvPr>
          <p:cNvSpPr/>
          <p:nvPr/>
        </p:nvSpPr>
        <p:spPr>
          <a:xfrm rot="5400000">
            <a:off x="6771178" y="1524000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8" name="等腰三角形 47">
            <a:extLst>
              <a:ext uri="{FF2B5EF4-FFF2-40B4-BE49-F238E27FC236}">
                <a16:creationId xmlns:a16="http://schemas.microsoft.com/office/drawing/2014/main" id="{743A9C3F-803B-44D8-B262-437363F91CC5}"/>
              </a:ext>
            </a:extLst>
          </p:cNvPr>
          <p:cNvSpPr/>
          <p:nvPr/>
        </p:nvSpPr>
        <p:spPr>
          <a:xfrm rot="5400000">
            <a:off x="11399520" y="1524000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6C4AA3A7-BB45-4007-9736-93C0339F3B1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690880" y="1630680"/>
            <a:ext cx="6070138" cy="5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050692B5-2C72-4021-9453-B3D18F82B0BC}"/>
              </a:ext>
            </a:extLst>
          </p:cNvPr>
          <p:cNvCxnSpPr>
            <a:cxnSpLocks/>
            <a:stCxn id="45" idx="3"/>
            <a:endCxn id="48" idx="3"/>
          </p:cNvCxnSpPr>
          <p:nvPr/>
        </p:nvCxnSpPr>
        <p:spPr>
          <a:xfrm>
            <a:off x="8091049" y="1630680"/>
            <a:ext cx="3298311" cy="5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5843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向上箭號 12">
            <a:extLst>
              <a:ext uri="{FF2B5EF4-FFF2-40B4-BE49-F238E27FC236}">
                <a16:creationId xmlns:a16="http://schemas.microsoft.com/office/drawing/2014/main" id="{018043D9-97EE-4161-AA40-0098423CAFD2}"/>
              </a:ext>
            </a:extLst>
          </p:cNvPr>
          <p:cNvSpPr/>
          <p:nvPr/>
        </p:nvSpPr>
        <p:spPr>
          <a:xfrm>
            <a:off x="3007034" y="4588556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64939DD-4FD4-4129-A89C-FD1EA1D08997}"/>
              </a:ext>
            </a:extLst>
          </p:cNvPr>
          <p:cNvSpPr txBox="1"/>
          <p:nvPr/>
        </p:nvSpPr>
        <p:spPr>
          <a:xfrm>
            <a:off x="783772" y="3159676"/>
            <a:ext cx="10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SIT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96523-2A6E-4FB3-8A50-1284245C71C3}"/>
              </a:ext>
            </a:extLst>
          </p:cNvPr>
          <p:cNvSpPr txBox="1"/>
          <p:nvPr/>
        </p:nvSpPr>
        <p:spPr>
          <a:xfrm>
            <a:off x="783769" y="808670"/>
            <a:ext cx="130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Deliver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7A41D1-CA43-4164-B6DE-2AD4853B0CC3}"/>
              </a:ext>
            </a:extLst>
          </p:cNvPr>
          <p:cNvSpPr txBox="1"/>
          <p:nvPr/>
        </p:nvSpPr>
        <p:spPr>
          <a:xfrm>
            <a:off x="783771" y="5510682"/>
            <a:ext cx="106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DEV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上箭號 12">
            <a:extLst>
              <a:ext uri="{FF2B5EF4-FFF2-40B4-BE49-F238E27FC236}">
                <a16:creationId xmlns:a16="http://schemas.microsoft.com/office/drawing/2014/main" id="{8F44A27F-CE2B-4EA8-AF64-757E7195D6AC}"/>
              </a:ext>
            </a:extLst>
          </p:cNvPr>
          <p:cNvSpPr/>
          <p:nvPr/>
        </p:nvSpPr>
        <p:spPr>
          <a:xfrm>
            <a:off x="3007036" y="3587688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向上箭號 15">
            <a:extLst>
              <a:ext uri="{FF2B5EF4-FFF2-40B4-BE49-F238E27FC236}">
                <a16:creationId xmlns:a16="http://schemas.microsoft.com/office/drawing/2014/main" id="{4BFF58F8-4F5F-4DB5-B50B-C7EECF597B6A}"/>
              </a:ext>
            </a:extLst>
          </p:cNvPr>
          <p:cNvSpPr/>
          <p:nvPr/>
        </p:nvSpPr>
        <p:spPr>
          <a:xfrm rot="10800000">
            <a:off x="3689226" y="3640969"/>
            <a:ext cx="346899" cy="792000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722D54A-63FB-4218-B5B9-9F5B3696A05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50478" y="5741515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8861108-87E1-4349-A928-53F018EBF02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50478" y="3390509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向上箭號 12">
            <a:extLst>
              <a:ext uri="{FF2B5EF4-FFF2-40B4-BE49-F238E27FC236}">
                <a16:creationId xmlns:a16="http://schemas.microsoft.com/office/drawing/2014/main" id="{C054C683-587B-4892-8A4A-5AADA9065FD8}"/>
              </a:ext>
            </a:extLst>
          </p:cNvPr>
          <p:cNvSpPr/>
          <p:nvPr/>
        </p:nvSpPr>
        <p:spPr>
          <a:xfrm>
            <a:off x="4381452" y="3623868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向上箭號 15">
            <a:extLst>
              <a:ext uri="{FF2B5EF4-FFF2-40B4-BE49-F238E27FC236}">
                <a16:creationId xmlns:a16="http://schemas.microsoft.com/office/drawing/2014/main" id="{7B5AAF31-08B9-4A4D-BCBF-40CFD11E4318}"/>
              </a:ext>
            </a:extLst>
          </p:cNvPr>
          <p:cNvSpPr/>
          <p:nvPr/>
        </p:nvSpPr>
        <p:spPr>
          <a:xfrm rot="10800000">
            <a:off x="5063642" y="3677149"/>
            <a:ext cx="346899" cy="792000"/>
          </a:xfrm>
          <a:prstGeom prst="upArrow">
            <a:avLst/>
          </a:prstGeom>
          <a:solidFill>
            <a:srgbClr val="FFD3D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A71AD6EC-934D-4B56-A2D8-510C40FED991}"/>
              </a:ext>
            </a:extLst>
          </p:cNvPr>
          <p:cNvSpPr/>
          <p:nvPr/>
        </p:nvSpPr>
        <p:spPr>
          <a:xfrm>
            <a:off x="2828116" y="3813174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AEB7491-5FC7-419F-B4D9-E46A13221714}"/>
              </a:ext>
            </a:extLst>
          </p:cNvPr>
          <p:cNvSpPr/>
          <p:nvPr/>
        </p:nvSpPr>
        <p:spPr>
          <a:xfrm>
            <a:off x="3486865" y="3480623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907226B-6956-4E05-8823-EA076944173E}"/>
              </a:ext>
            </a:extLst>
          </p:cNvPr>
          <p:cNvSpPr/>
          <p:nvPr/>
        </p:nvSpPr>
        <p:spPr>
          <a:xfrm>
            <a:off x="4202532" y="3813174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A14E899-2FA8-403B-B714-FB3A7AD3DEB0}"/>
              </a:ext>
            </a:extLst>
          </p:cNvPr>
          <p:cNvSpPr/>
          <p:nvPr/>
        </p:nvSpPr>
        <p:spPr>
          <a:xfrm>
            <a:off x="4862517" y="3478960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9724EEF-D756-46AB-A247-D71F2BFC5D73}"/>
              </a:ext>
            </a:extLst>
          </p:cNvPr>
          <p:cNvSpPr/>
          <p:nvPr/>
        </p:nvSpPr>
        <p:spPr>
          <a:xfrm>
            <a:off x="2932689" y="5471513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EEFEA03-3AE8-4372-8762-15AFDC612981}"/>
              </a:ext>
            </a:extLst>
          </p:cNvPr>
          <p:cNvCxnSpPr>
            <a:cxnSpLocks/>
          </p:cNvCxnSpPr>
          <p:nvPr/>
        </p:nvCxnSpPr>
        <p:spPr>
          <a:xfrm>
            <a:off x="2092959" y="1039503"/>
            <a:ext cx="8757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向上箭號 12">
            <a:extLst>
              <a:ext uri="{FF2B5EF4-FFF2-40B4-BE49-F238E27FC236}">
                <a16:creationId xmlns:a16="http://schemas.microsoft.com/office/drawing/2014/main" id="{97E083C7-E1A0-4423-8490-C4A334B978B3}"/>
              </a:ext>
            </a:extLst>
          </p:cNvPr>
          <p:cNvSpPr/>
          <p:nvPr/>
        </p:nvSpPr>
        <p:spPr>
          <a:xfrm>
            <a:off x="5880341" y="3659216"/>
            <a:ext cx="391309" cy="792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6071406-37D8-45B2-B07E-201CD3A36673}"/>
              </a:ext>
            </a:extLst>
          </p:cNvPr>
          <p:cNvSpPr/>
          <p:nvPr/>
        </p:nvSpPr>
        <p:spPr>
          <a:xfrm>
            <a:off x="5701421" y="3848522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22" name="向上箭號 12">
            <a:extLst>
              <a:ext uri="{FF2B5EF4-FFF2-40B4-BE49-F238E27FC236}">
                <a16:creationId xmlns:a16="http://schemas.microsoft.com/office/drawing/2014/main" id="{126BFC60-8302-4C4B-9479-1057D63074D1}"/>
              </a:ext>
            </a:extLst>
          </p:cNvPr>
          <p:cNvSpPr/>
          <p:nvPr/>
        </p:nvSpPr>
        <p:spPr>
          <a:xfrm>
            <a:off x="5878272" y="2375476"/>
            <a:ext cx="391309" cy="936000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0B6A176-58DE-421A-A529-1066DD005055}"/>
              </a:ext>
            </a:extLst>
          </p:cNvPr>
          <p:cNvSpPr/>
          <p:nvPr/>
        </p:nvSpPr>
        <p:spPr>
          <a:xfrm>
            <a:off x="5699352" y="2717089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ok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67ED095-15F8-408B-B605-8ECEF7853575}"/>
              </a:ext>
            </a:extLst>
          </p:cNvPr>
          <p:cNvSpPr/>
          <p:nvPr/>
        </p:nvSpPr>
        <p:spPr>
          <a:xfrm>
            <a:off x="3726565" y="5471514"/>
            <a:ext cx="540000" cy="5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V2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D8D171B-93B8-4759-9340-0861DA619049}"/>
              </a:ext>
            </a:extLst>
          </p:cNvPr>
          <p:cNvSpPr txBox="1"/>
          <p:nvPr/>
        </p:nvSpPr>
        <p:spPr>
          <a:xfrm>
            <a:off x="3635561" y="6042005"/>
            <a:ext cx="2783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V2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可以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接續進行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D41E8B2-259C-4B3E-A0AB-D365B47765D8}"/>
              </a:ext>
            </a:extLst>
          </p:cNvPr>
          <p:cNvSpPr txBox="1"/>
          <p:nvPr/>
        </p:nvSpPr>
        <p:spPr>
          <a:xfrm>
            <a:off x="783768" y="4335178"/>
            <a:ext cx="1115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freeze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5DD912D-D384-45B1-A455-53BA3DC0170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899455" y="4566011"/>
            <a:ext cx="8951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2BC6603-FAF1-45BE-9011-C8CE733B4BE5}"/>
              </a:ext>
            </a:extLst>
          </p:cNvPr>
          <p:cNvSpPr txBox="1"/>
          <p:nvPr/>
        </p:nvSpPr>
        <p:spPr>
          <a:xfrm>
            <a:off x="783768" y="1983336"/>
            <a:ext cx="106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UAT</a:t>
            </a: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3F9AAAE1-162A-4F53-B537-A125546DE239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850474" y="2214169"/>
            <a:ext cx="90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向上箭號 12">
            <a:extLst>
              <a:ext uri="{FF2B5EF4-FFF2-40B4-BE49-F238E27FC236}">
                <a16:creationId xmlns:a16="http://schemas.microsoft.com/office/drawing/2014/main" id="{F1CA25A5-19C0-4CC9-A630-7D9E0BEACE06}"/>
              </a:ext>
            </a:extLst>
          </p:cNvPr>
          <p:cNvSpPr/>
          <p:nvPr/>
        </p:nvSpPr>
        <p:spPr>
          <a:xfrm>
            <a:off x="5878006" y="1189647"/>
            <a:ext cx="391309" cy="831777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BC15192-39B0-4DE5-8F72-22AB742B6302}"/>
              </a:ext>
            </a:extLst>
          </p:cNvPr>
          <p:cNvSpPr txBox="1"/>
          <p:nvPr/>
        </p:nvSpPr>
        <p:spPr>
          <a:xfrm>
            <a:off x="6471718" y="1383132"/>
            <a:ext cx="5548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UAT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 和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Deliver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的版本歷程一樣，以利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還原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問題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75A4F7D-9181-493A-B61A-D5C8AAF67BA8}"/>
              </a:ext>
            </a:extLst>
          </p:cNvPr>
          <p:cNvSpPr/>
          <p:nvPr/>
        </p:nvSpPr>
        <p:spPr>
          <a:xfrm>
            <a:off x="5810478" y="614082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+mn-cs"/>
              </a:rPr>
              <a:t>V1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C161785-43A4-BE46-A41D-E2470EA3440E}"/>
              </a:ext>
            </a:extLst>
          </p:cNvPr>
          <p:cNvSpPr/>
          <p:nvPr/>
        </p:nvSpPr>
        <p:spPr>
          <a:xfrm>
            <a:off x="5799760" y="1804168"/>
            <a:ext cx="548329" cy="5604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0" name="上彎箭號 39">
            <a:extLst>
              <a:ext uri="{FF2B5EF4-FFF2-40B4-BE49-F238E27FC236}">
                <a16:creationId xmlns:a16="http://schemas.microsoft.com/office/drawing/2014/main" id="{58F899CC-D0C4-0546-9DFE-CADF4241EBBD}"/>
              </a:ext>
            </a:extLst>
          </p:cNvPr>
          <p:cNvSpPr/>
          <p:nvPr/>
        </p:nvSpPr>
        <p:spPr>
          <a:xfrm>
            <a:off x="4050341" y="4601359"/>
            <a:ext cx="3298022" cy="826735"/>
          </a:xfrm>
          <a:prstGeom prst="bent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1" name="向上箭號 12">
            <a:extLst>
              <a:ext uri="{FF2B5EF4-FFF2-40B4-BE49-F238E27FC236}">
                <a16:creationId xmlns:a16="http://schemas.microsoft.com/office/drawing/2014/main" id="{E9897E6D-3F56-4A47-84C3-1EAC288350EB}"/>
              </a:ext>
            </a:extLst>
          </p:cNvPr>
          <p:cNvSpPr/>
          <p:nvPr/>
        </p:nvSpPr>
        <p:spPr>
          <a:xfrm>
            <a:off x="6947440" y="3599738"/>
            <a:ext cx="391309" cy="792000"/>
          </a:xfrm>
          <a:prstGeom prst="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向上箭號 15">
            <a:extLst>
              <a:ext uri="{FF2B5EF4-FFF2-40B4-BE49-F238E27FC236}">
                <a16:creationId xmlns:a16="http://schemas.microsoft.com/office/drawing/2014/main" id="{E977A9D3-8925-AE41-BB91-07A1B9079DBD}"/>
              </a:ext>
            </a:extLst>
          </p:cNvPr>
          <p:cNvSpPr/>
          <p:nvPr/>
        </p:nvSpPr>
        <p:spPr>
          <a:xfrm rot="10800000">
            <a:off x="7629630" y="3653019"/>
            <a:ext cx="346899" cy="7920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1D7220E9-D4F2-9545-9A6F-0F6059334138}"/>
              </a:ext>
            </a:extLst>
          </p:cNvPr>
          <p:cNvSpPr/>
          <p:nvPr/>
        </p:nvSpPr>
        <p:spPr>
          <a:xfrm>
            <a:off x="6783561" y="3836236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495F2147-B7D4-4A48-A5C4-EED358850173}"/>
              </a:ext>
            </a:extLst>
          </p:cNvPr>
          <p:cNvSpPr/>
          <p:nvPr/>
        </p:nvSpPr>
        <p:spPr>
          <a:xfrm>
            <a:off x="7442310" y="3503685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退回</a:t>
            </a:r>
          </a:p>
        </p:txBody>
      </p:sp>
      <p:sp>
        <p:nvSpPr>
          <p:cNvPr id="45" name="向上箭號 12">
            <a:extLst>
              <a:ext uri="{FF2B5EF4-FFF2-40B4-BE49-F238E27FC236}">
                <a16:creationId xmlns:a16="http://schemas.microsoft.com/office/drawing/2014/main" id="{CAF6C6B7-B300-3C45-8C52-6BDD084C85F0}"/>
              </a:ext>
            </a:extLst>
          </p:cNvPr>
          <p:cNvSpPr/>
          <p:nvPr/>
        </p:nvSpPr>
        <p:spPr>
          <a:xfrm>
            <a:off x="8344091" y="3591687"/>
            <a:ext cx="391309" cy="792000"/>
          </a:xfrm>
          <a:prstGeom prst="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2E860066-C5B4-9341-9EBF-4E9ECD4D9AED}"/>
              </a:ext>
            </a:extLst>
          </p:cNvPr>
          <p:cNvSpPr/>
          <p:nvPr/>
        </p:nvSpPr>
        <p:spPr>
          <a:xfrm>
            <a:off x="8180212" y="3828185"/>
            <a:ext cx="749147" cy="528786"/>
          </a:xfrm>
          <a:prstGeom prst="ellipse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修好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5A10A26-6044-1340-8991-1E1665079157}"/>
              </a:ext>
            </a:extLst>
          </p:cNvPr>
          <p:cNvSpPr/>
          <p:nvPr/>
        </p:nvSpPr>
        <p:spPr>
          <a:xfrm>
            <a:off x="6548939" y="2352073"/>
            <a:ext cx="5202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TW" dirty="0">
                <a:solidFill>
                  <a:srgbClr val="FF0000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SIT </a:t>
            </a:r>
            <a:r>
              <a:rPr lang="zh-TW" altLang="en-US" dirty="0">
                <a:solidFill>
                  <a:srgbClr val="FF0000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已經往後走，此時和</a:t>
            </a:r>
            <a:r>
              <a:rPr lang="en-US" altLang="zh-TW" dirty="0">
                <a:solidFill>
                  <a:srgbClr val="FF0000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Deliver</a:t>
            </a:r>
            <a:r>
              <a:rPr lang="zh-TW" altLang="en-US" dirty="0">
                <a:solidFill>
                  <a:srgbClr val="FF0000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已經</a:t>
            </a:r>
            <a:r>
              <a:rPr lang="zh-TW" alt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不一致</a:t>
            </a:r>
            <a:endParaRPr lang="zh-TW" altLang="en-US" b="1" dirty="0">
              <a:solidFill>
                <a:srgbClr val="FF0000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48" name="直線箭頭接點 13">
            <a:extLst>
              <a:ext uri="{FF2B5EF4-FFF2-40B4-BE49-F238E27FC236}">
                <a16:creationId xmlns:a16="http://schemas.microsoft.com/office/drawing/2014/main" id="{A4B84B8F-91DC-FA41-B1D2-D6FEB813DD57}"/>
              </a:ext>
            </a:extLst>
          </p:cNvPr>
          <p:cNvCxnSpPr>
            <a:cxnSpLocks/>
          </p:cNvCxnSpPr>
          <p:nvPr/>
        </p:nvCxnSpPr>
        <p:spPr>
          <a:xfrm>
            <a:off x="6548939" y="3220397"/>
            <a:ext cx="3262545" cy="0"/>
          </a:xfrm>
          <a:prstGeom prst="straightConnector1">
            <a:avLst/>
          </a:prstGeom>
          <a:ln w="1270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1FDEF00B-4875-6B4B-8316-698889E1999D}"/>
              </a:ext>
            </a:extLst>
          </p:cNvPr>
          <p:cNvSpPr/>
          <p:nvPr/>
        </p:nvSpPr>
        <p:spPr>
          <a:xfrm>
            <a:off x="0" y="4933910"/>
            <a:ext cx="12192000" cy="1924089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3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客戶上線中的網站需要緊急修復</a:t>
            </a:r>
            <a:r>
              <a:rPr lang="en-US" altLang="zh-TW" sz="3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CN" altLang="en-US" sz="3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該怎麼辦</a:t>
            </a:r>
            <a:r>
              <a:rPr lang="zh-TW" altLang="en-US" sz="3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881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CDEBAA-579B-48F2-B4C8-6BED8F30B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453" y="1504114"/>
            <a:ext cx="11225463" cy="3677485"/>
          </a:xfrm>
        </p:spPr>
        <p:txBody>
          <a:bodyPr>
            <a:noAutofit/>
          </a:bodyPr>
          <a:lstStyle/>
          <a:p>
            <a:pPr>
              <a:lnSpc>
                <a:spcPts val="10000"/>
              </a:lnSpc>
            </a:pPr>
            <a:r>
              <a:rPr lang="zh-CN" altLang="en-US" sz="5000" dirty="0"/>
              <a:t>基於以上</a:t>
            </a:r>
            <a:r>
              <a:rPr lang="zh-CN" altLang="en-US" sz="8800" b="1" dirty="0"/>
              <a:t>自動化</a:t>
            </a:r>
            <a:r>
              <a:rPr lang="en-US" altLang="zh-CN" sz="5000" dirty="0"/>
              <a:t> </a:t>
            </a:r>
            <a:r>
              <a:rPr lang="en-US" altLang="zh-TW" sz="5000" dirty="0"/>
              <a:t>/</a:t>
            </a:r>
            <a:br>
              <a:rPr lang="en-US" altLang="zh-TW" sz="5000" dirty="0"/>
            </a:br>
            <a:r>
              <a:rPr lang="en-US" altLang="zh-TW" sz="5000" dirty="0"/>
              <a:t> </a:t>
            </a:r>
            <a:r>
              <a:rPr lang="zh-CN" altLang="en-US" sz="8800" b="1" dirty="0"/>
              <a:t>流程</a:t>
            </a:r>
            <a:r>
              <a:rPr lang="en-US" altLang="zh-CN" sz="8800" b="1" dirty="0"/>
              <a:t> </a:t>
            </a:r>
            <a:r>
              <a:rPr lang="zh-CN" altLang="en-US" sz="5000" dirty="0"/>
              <a:t>控管的優點</a:t>
            </a:r>
            <a:endParaRPr lang="zh-TW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8438850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206DDF8-0E24-6347-9134-4D2555D5A8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3CCC417-6471-654B-ADD0-28A91A7B3FE5}"/>
              </a:ext>
            </a:extLst>
          </p:cNvPr>
          <p:cNvSpPr/>
          <p:nvPr/>
        </p:nvSpPr>
        <p:spPr>
          <a:xfrm>
            <a:off x="2069432" y="-705852"/>
            <a:ext cx="8165432" cy="8117305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206FDD6-957C-9940-9F01-86439C142D4C}"/>
              </a:ext>
            </a:extLst>
          </p:cNvPr>
          <p:cNvSpPr txBox="1"/>
          <p:nvPr/>
        </p:nvSpPr>
        <p:spPr>
          <a:xfrm>
            <a:off x="1228808" y="792288"/>
            <a:ext cx="9734383" cy="482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13000" b="1" dirty="0" err="1">
                <a:latin typeface="+mj-lt"/>
                <a:ea typeface="+mj-ea"/>
                <a:cs typeface="+mj-cs"/>
              </a:rPr>
              <a:t>Neux</a:t>
            </a:r>
            <a:r>
              <a:rPr lang="en-US" altLang="zh-TW" sz="13000" b="1" dirty="0">
                <a:latin typeface="+mj-lt"/>
                <a:ea typeface="+mj-ea"/>
                <a:cs typeface="+mj-cs"/>
              </a:rPr>
              <a:t> VCSA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21A90F1-2583-9944-823D-5A184D2B1A85}"/>
              </a:ext>
            </a:extLst>
          </p:cNvPr>
          <p:cNvSpPr txBox="1"/>
          <p:nvPr/>
        </p:nvSpPr>
        <p:spPr>
          <a:xfrm>
            <a:off x="3312695" y="5619774"/>
            <a:ext cx="5646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2400" dirty="0"/>
              <a:t>Copyright © 2020 </a:t>
            </a:r>
            <a:r>
              <a:rPr lang="en" altLang="zh-TW" sz="2400" dirty="0" err="1"/>
              <a:t>Neux</a:t>
            </a:r>
            <a:r>
              <a:rPr lang="en" altLang="zh-TW" sz="2400" dirty="0"/>
              <a:t>. All rights reserved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03049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BFEB32-7D41-5247-8700-1054432F7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694" y="2274136"/>
            <a:ext cx="4138931" cy="1848686"/>
          </a:xfrm>
        </p:spPr>
        <p:txBody>
          <a:bodyPr>
            <a:noAutofit/>
          </a:bodyPr>
          <a:lstStyle/>
          <a:p>
            <a:r>
              <a:rPr kumimoji="1" lang="en-US" altLang="zh-TW" sz="13000" b="1" dirty="0" err="1"/>
              <a:t>Neux</a:t>
            </a:r>
            <a:endParaRPr kumimoji="1" lang="zh-TW" altLang="en-US" sz="130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CB36C5-FE9D-464B-ADE9-4DED2596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8484" y="479340"/>
            <a:ext cx="10014698" cy="6047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9600" b="1" dirty="0">
                <a:ea typeface="MingLiU" panose="02020509000000000000" pitchFamily="49" charset="-120"/>
              </a:rPr>
              <a:t>V</a:t>
            </a:r>
            <a:r>
              <a:rPr kumimoji="1" lang="en-US" altLang="zh-TW" sz="6000" dirty="0">
                <a:ea typeface="MingLiU" panose="02020509000000000000" pitchFamily="49" charset="-120"/>
              </a:rPr>
              <a:t> </a:t>
            </a:r>
            <a:r>
              <a:rPr kumimoji="1" lang="en-US" altLang="zh-TW" sz="5400" dirty="0" err="1">
                <a:ea typeface="MingLiU" panose="02020509000000000000" pitchFamily="49" charset="-120"/>
              </a:rPr>
              <a:t>ersion</a:t>
            </a:r>
            <a:endParaRPr kumimoji="1" lang="en-US" altLang="zh-TW" sz="5400" dirty="0">
              <a:ea typeface="MingLiU" panose="02020509000000000000" pitchFamily="49" charset="-120"/>
            </a:endParaRPr>
          </a:p>
          <a:p>
            <a:pPr marL="0" indent="0">
              <a:buNone/>
            </a:pPr>
            <a:r>
              <a:rPr kumimoji="1" lang="en-US" altLang="zh-TW" sz="9600" b="1" dirty="0">
                <a:ea typeface="MingLiU" panose="02020509000000000000" pitchFamily="49" charset="-120"/>
              </a:rPr>
              <a:t>C</a:t>
            </a:r>
            <a:r>
              <a:rPr kumimoji="1" lang="en-US" altLang="zh-TW" sz="6000" dirty="0">
                <a:ea typeface="MingLiU" panose="02020509000000000000" pitchFamily="49" charset="-120"/>
              </a:rPr>
              <a:t> </a:t>
            </a:r>
            <a:r>
              <a:rPr kumimoji="1" lang="en-US" altLang="zh-TW" sz="5400" dirty="0" err="1">
                <a:ea typeface="MingLiU" panose="02020509000000000000" pitchFamily="49" charset="-120"/>
              </a:rPr>
              <a:t>ontrol</a:t>
            </a:r>
            <a:endParaRPr kumimoji="1" lang="en-US" altLang="zh-TW" sz="5400" dirty="0">
              <a:ea typeface="MingLiU" panose="02020509000000000000" pitchFamily="49" charset="-120"/>
            </a:endParaRPr>
          </a:p>
          <a:p>
            <a:pPr marL="0" indent="0">
              <a:buNone/>
            </a:pPr>
            <a:r>
              <a:rPr kumimoji="1" lang="en-US" altLang="zh-TW" sz="9600" b="1" dirty="0">
                <a:ea typeface="MingLiU" panose="02020509000000000000" pitchFamily="49" charset="-120"/>
              </a:rPr>
              <a:t>S</a:t>
            </a:r>
            <a:r>
              <a:rPr kumimoji="1" lang="en-US" altLang="zh-TW" sz="6000" dirty="0">
                <a:ea typeface="MingLiU" panose="02020509000000000000" pitchFamily="49" charset="-120"/>
              </a:rPr>
              <a:t> </a:t>
            </a:r>
            <a:r>
              <a:rPr kumimoji="1" lang="en-US" altLang="zh-TW" sz="5400" dirty="0" err="1">
                <a:ea typeface="MingLiU" panose="02020509000000000000" pitchFamily="49" charset="-120"/>
              </a:rPr>
              <a:t>tandard</a:t>
            </a:r>
            <a:br>
              <a:rPr kumimoji="1" lang="en-US" altLang="zh-TW" sz="4000" dirty="0">
                <a:ea typeface="MingLiU" panose="02020509000000000000" pitchFamily="49" charset="-120"/>
              </a:rPr>
            </a:br>
            <a:r>
              <a:rPr kumimoji="1" lang="en-US" altLang="zh-TW" sz="9600" b="1" dirty="0">
                <a:ea typeface="MingLiU" panose="02020509000000000000" pitchFamily="49" charset="-120"/>
              </a:rPr>
              <a:t>A</a:t>
            </a:r>
            <a:r>
              <a:rPr kumimoji="1" lang="en-US" altLang="zh-TW" sz="6000" dirty="0">
                <a:ea typeface="MingLiU" panose="02020509000000000000" pitchFamily="49" charset="-120"/>
              </a:rPr>
              <a:t> </a:t>
            </a:r>
            <a:r>
              <a:rPr kumimoji="1" lang="en-US" altLang="zh-TW" sz="5400" dirty="0" err="1">
                <a:ea typeface="MingLiU" panose="02020509000000000000" pitchFamily="49" charset="-120"/>
              </a:rPr>
              <a:t>pproach</a:t>
            </a:r>
            <a:endParaRPr kumimoji="1" lang="zh-TW" altLang="en-US" sz="5400" dirty="0">
              <a:ea typeface="MingLiU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8650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ABADB-E81B-B44E-950D-3C2415230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78" y="2723314"/>
            <a:ext cx="3416968" cy="1325563"/>
          </a:xfrm>
        </p:spPr>
        <p:txBody>
          <a:bodyPr>
            <a:noAutofit/>
          </a:bodyPr>
          <a:lstStyle/>
          <a:p>
            <a:r>
              <a:rPr kumimoji="1" lang="zh-CN" altLang="en-US" sz="9600" b="1" dirty="0"/>
              <a:t>速度</a:t>
            </a:r>
            <a:endParaRPr kumimoji="1" lang="zh-TW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2859887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EB17C-AFA3-D64E-A5BB-D97E6DE8D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158" y="477420"/>
            <a:ext cx="10776284" cy="1624096"/>
          </a:xfrm>
        </p:spPr>
        <p:txBody>
          <a:bodyPr>
            <a:normAutofit/>
          </a:bodyPr>
          <a:lstStyle/>
          <a:p>
            <a:r>
              <a:rPr kumimoji="1" lang="zh-CN" altLang="en-US" sz="88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自動化</a:t>
            </a:r>
            <a:r>
              <a:rPr kumimoji="1" lang="zh-TW" altLang="en-US" sz="88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kumimoji="1" lang="zh-CN" altLang="en-US" sz="5400" b="1" dirty="0"/>
              <a:t>包版</a:t>
            </a:r>
            <a:r>
              <a:rPr kumimoji="1" lang="en-US" altLang="zh-CN" sz="5400" b="1" dirty="0"/>
              <a:t> / </a:t>
            </a:r>
            <a:r>
              <a:rPr kumimoji="1" lang="zh-CN" altLang="en-US" sz="5400" b="1" dirty="0"/>
              <a:t>交付</a:t>
            </a:r>
            <a:endParaRPr kumimoji="1" lang="zh-TW" altLang="en-US" sz="54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5D94AC-2716-854E-802E-E6128AC21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042" y="2483351"/>
            <a:ext cx="11225463" cy="1799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sz="4000" dirty="0"/>
              <a:t>對於 </a:t>
            </a:r>
            <a:r>
              <a:rPr kumimoji="1" lang="en-US" altLang="zh-TW" sz="4000" dirty="0"/>
              <a:t>PM </a:t>
            </a:r>
            <a:r>
              <a:rPr kumimoji="1" lang="zh-CN" altLang="en-US" sz="4000" dirty="0"/>
              <a:t>來說，節省</a:t>
            </a:r>
            <a:r>
              <a:rPr kumimoji="1" lang="en-US" altLang="zh-CN" sz="4000" dirty="0"/>
              <a:t> </a:t>
            </a:r>
            <a:r>
              <a:rPr kumimoji="1" lang="en-US" altLang="zh-CN" sz="9600" dirty="0">
                <a:solidFill>
                  <a:srgbClr val="FF0000"/>
                </a:solidFill>
              </a:rPr>
              <a:t>78 %</a:t>
            </a:r>
            <a:r>
              <a:rPr kumimoji="1" lang="en-US" altLang="zh-CN" sz="4000" dirty="0"/>
              <a:t> 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9FCEB49-19D4-184E-8056-88D79A90D55F}"/>
              </a:ext>
            </a:extLst>
          </p:cNvPr>
          <p:cNvSpPr txBox="1"/>
          <p:nvPr/>
        </p:nvSpPr>
        <p:spPr>
          <a:xfrm>
            <a:off x="1159042" y="3989343"/>
            <a:ext cx="917207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/>
              <a:t>對於</a:t>
            </a:r>
            <a:r>
              <a:rPr kumimoji="1" lang="en-US" altLang="zh-CN" sz="4000" dirty="0"/>
              <a:t> RD </a:t>
            </a:r>
            <a:r>
              <a:rPr kumimoji="1" lang="zh-CN" altLang="en-US" sz="4000" dirty="0"/>
              <a:t>來說，節省</a:t>
            </a:r>
            <a:r>
              <a:rPr kumimoji="1" lang="zh-TW" altLang="en-US" sz="4000" dirty="0"/>
              <a:t> </a:t>
            </a:r>
            <a:r>
              <a:rPr kumimoji="1" lang="en-US" altLang="zh-TW" sz="4000" dirty="0"/>
              <a:t> </a:t>
            </a:r>
            <a:r>
              <a:rPr kumimoji="1" lang="en-US" altLang="zh-TW" sz="9600" dirty="0">
                <a:solidFill>
                  <a:srgbClr val="FF0000"/>
                </a:solidFill>
              </a:rPr>
              <a:t>99.6 %</a:t>
            </a:r>
            <a:endParaRPr kumimoji="1" lang="zh-TW" altLang="en-US" sz="9600" dirty="0">
              <a:solidFill>
                <a:srgbClr val="FF0000"/>
              </a:solidFill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93831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FBDA067-4752-6E4D-BC81-A6B6686D63A3}"/>
              </a:ext>
            </a:extLst>
          </p:cNvPr>
          <p:cNvSpPr txBox="1">
            <a:spLocks/>
          </p:cNvSpPr>
          <p:nvPr/>
        </p:nvSpPr>
        <p:spPr>
          <a:xfrm>
            <a:off x="4411578" y="2723314"/>
            <a:ext cx="34169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9600" b="1" dirty="0"/>
              <a:t>流程</a:t>
            </a:r>
            <a:endParaRPr kumimoji="1" lang="zh-TW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8620704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EB17C-AFA3-D64E-A5BB-D97E6DE8D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4" y="236788"/>
            <a:ext cx="10250907" cy="1896812"/>
          </a:xfrm>
        </p:spPr>
        <p:txBody>
          <a:bodyPr>
            <a:normAutofit fontScale="90000"/>
          </a:bodyPr>
          <a:lstStyle/>
          <a:p>
            <a:r>
              <a:rPr kumimoji="1" lang="zh-TW" altLang="en-US" sz="5400" b="1" dirty="0">
                <a:latin typeface="Century Gothic" panose="020B0502020202020204" pitchFamily="34" charset="0"/>
              </a:rPr>
              <a:t>將任務分成 </a:t>
            </a:r>
            <a:r>
              <a:rPr kumimoji="1" lang="en-US" altLang="zh-TW" sz="9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5</a:t>
            </a:r>
            <a:r>
              <a:rPr kumimoji="1" lang="en-US" altLang="zh-TW" sz="5400" b="1" dirty="0">
                <a:latin typeface="Century Gothic" panose="020B0502020202020204" pitchFamily="34" charset="0"/>
              </a:rPr>
              <a:t> </a:t>
            </a:r>
            <a:r>
              <a:rPr kumimoji="1" lang="zh-CN" altLang="en-US" sz="5400" b="1" dirty="0">
                <a:latin typeface="Century Gothic" panose="020B0502020202020204" pitchFamily="34" charset="0"/>
              </a:rPr>
              <a:t>階段</a:t>
            </a:r>
            <a:r>
              <a:rPr kumimoji="1" lang="en-US" altLang="zh-CN" sz="5400" b="1" dirty="0">
                <a:latin typeface="Century Gothic" panose="020B0502020202020204" pitchFamily="34" charset="0"/>
              </a:rPr>
              <a:t>, </a:t>
            </a:r>
            <a:r>
              <a:rPr kumimoji="1" lang="zh-CN" altLang="en-US" sz="5400" b="1" dirty="0">
                <a:latin typeface="Century Gothic" panose="020B0502020202020204" pitchFamily="34" charset="0"/>
              </a:rPr>
              <a:t>應付任何情況</a:t>
            </a:r>
            <a:endParaRPr kumimoji="1" lang="zh-TW" altLang="en-US" sz="5400" b="1" dirty="0">
              <a:latin typeface="Century Gothic" panose="020B0502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5D94AC-2716-854E-802E-E6128AC21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874" y="2189748"/>
            <a:ext cx="9352548" cy="3986464"/>
          </a:xfrm>
        </p:spPr>
        <p:txBody>
          <a:bodyPr>
            <a:normAutofit/>
          </a:bodyPr>
          <a:lstStyle/>
          <a:p>
            <a:pPr marL="742950" indent="-742950">
              <a:lnSpc>
                <a:spcPts val="6480"/>
              </a:lnSpc>
              <a:buAutoNum type="arabicPeriod"/>
            </a:pPr>
            <a:r>
              <a:rPr kumimoji="1" lang="zh-CN" altLang="en-US" sz="4400" dirty="0">
                <a:latin typeface="Century Gothic" panose="020B0502020202020204" pitchFamily="34" charset="0"/>
              </a:rPr>
              <a:t>正常開發到交付</a:t>
            </a:r>
            <a:endParaRPr kumimoji="1" lang="en-US" altLang="zh-CN" sz="4400" dirty="0">
              <a:latin typeface="Century Gothic" panose="020B0502020202020204" pitchFamily="34" charset="0"/>
            </a:endParaRPr>
          </a:p>
          <a:p>
            <a:pPr marL="742950" indent="-742950">
              <a:lnSpc>
                <a:spcPts val="6480"/>
              </a:lnSpc>
              <a:buAutoNum type="arabicPeriod"/>
            </a:pPr>
            <a:r>
              <a:rPr kumimoji="1" lang="zh-CN" altLang="en-US" sz="4400" dirty="0">
                <a:latin typeface="Century Gothic" panose="020B0502020202020204" pitchFamily="34" charset="0"/>
              </a:rPr>
              <a:t>多個版本同時進行</a:t>
            </a:r>
            <a:endParaRPr kumimoji="1" lang="en-US" altLang="zh-CN" sz="4400" dirty="0">
              <a:latin typeface="Century Gothic" panose="020B0502020202020204" pitchFamily="34" charset="0"/>
            </a:endParaRPr>
          </a:p>
          <a:p>
            <a:pPr marL="742950" indent="-742950">
              <a:lnSpc>
                <a:spcPts val="6480"/>
              </a:lnSpc>
              <a:buAutoNum type="arabicPeriod"/>
            </a:pPr>
            <a:r>
              <a:rPr kumimoji="1" lang="en-US" altLang="zh-CN" sz="4400" dirty="0">
                <a:latin typeface="Century Gothic" panose="020B0502020202020204" pitchFamily="34" charset="0"/>
              </a:rPr>
              <a:t>QA </a:t>
            </a:r>
            <a:r>
              <a:rPr kumimoji="1" lang="zh-CN" altLang="en-US" sz="4400" dirty="0">
                <a:latin typeface="Century Gothic" panose="020B0502020202020204" pitchFamily="34" charset="0"/>
              </a:rPr>
              <a:t>測試退回</a:t>
            </a:r>
            <a:endParaRPr kumimoji="1" lang="en-US" altLang="zh-CN" sz="4400" dirty="0">
              <a:latin typeface="Century Gothic" panose="020B0502020202020204" pitchFamily="34" charset="0"/>
            </a:endParaRPr>
          </a:p>
          <a:p>
            <a:pPr marL="742950" indent="-742950">
              <a:lnSpc>
                <a:spcPts val="6480"/>
              </a:lnSpc>
              <a:buAutoNum type="arabicPeriod"/>
            </a:pPr>
            <a:r>
              <a:rPr kumimoji="1" lang="zh-CN" altLang="en-US" sz="4400" dirty="0">
                <a:latin typeface="Century Gothic" panose="020B0502020202020204" pitchFamily="34" charset="0"/>
              </a:rPr>
              <a:t>客戶上線程式緊急修復</a:t>
            </a:r>
            <a:endParaRPr kumimoji="1" lang="en-US" altLang="zh-CN" sz="4400" dirty="0">
              <a:latin typeface="Century Gothic" panose="020B0502020202020204" pitchFamily="34" charset="0"/>
            </a:endParaRPr>
          </a:p>
          <a:p>
            <a:pPr marL="742950" indent="-742950">
              <a:lnSpc>
                <a:spcPts val="6480"/>
              </a:lnSpc>
              <a:buAutoNum type="arabicPeriod"/>
            </a:pPr>
            <a:endParaRPr kumimoji="1" lang="en-US" altLang="zh-CN" sz="4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390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圓角矩形 77">
            <a:extLst>
              <a:ext uri="{FF2B5EF4-FFF2-40B4-BE49-F238E27FC236}">
                <a16:creationId xmlns:a16="http://schemas.microsoft.com/office/drawing/2014/main" id="{238AC98D-3C02-4604-8EBF-8360C39B0DE9}"/>
              </a:ext>
            </a:extLst>
          </p:cNvPr>
          <p:cNvSpPr/>
          <p:nvPr/>
        </p:nvSpPr>
        <p:spPr>
          <a:xfrm>
            <a:off x="203199" y="2207386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檢查核心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擴充版號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圓角矩形 77">
            <a:extLst>
              <a:ext uri="{FF2B5EF4-FFF2-40B4-BE49-F238E27FC236}">
                <a16:creationId xmlns:a16="http://schemas.microsoft.com/office/drawing/2014/main" id="{3A17E4F5-3763-47E9-9DAF-B5D8FFD63D4F}"/>
              </a:ext>
            </a:extLst>
          </p:cNvPr>
          <p:cNvSpPr/>
          <p:nvPr/>
        </p:nvSpPr>
        <p:spPr>
          <a:xfrm>
            <a:off x="1472326" y="2207386"/>
            <a:ext cx="712948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上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git</a:t>
            </a:r>
          </a:p>
        </p:txBody>
      </p:sp>
      <p:sp>
        <p:nvSpPr>
          <p:cNvPr id="23" name="圓角矩形 77">
            <a:extLst>
              <a:ext uri="{FF2B5EF4-FFF2-40B4-BE49-F238E27FC236}">
                <a16:creationId xmlns:a16="http://schemas.microsoft.com/office/drawing/2014/main" id="{EEBCEB63-C631-4BA1-B047-EA367955A249}"/>
              </a:ext>
            </a:extLst>
          </p:cNvPr>
          <p:cNvSpPr/>
          <p:nvPr/>
        </p:nvSpPr>
        <p:spPr>
          <a:xfrm>
            <a:off x="2336806" y="2207385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打包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angular</a:t>
            </a:r>
          </a:p>
        </p:txBody>
      </p:sp>
      <p:sp>
        <p:nvSpPr>
          <p:cNvPr id="24" name="圓角矩形 77">
            <a:extLst>
              <a:ext uri="{FF2B5EF4-FFF2-40B4-BE49-F238E27FC236}">
                <a16:creationId xmlns:a16="http://schemas.microsoft.com/office/drawing/2014/main" id="{807775FF-93A6-40FD-BBA4-42163EA7C657}"/>
              </a:ext>
            </a:extLst>
          </p:cNvPr>
          <p:cNvSpPr/>
          <p:nvPr/>
        </p:nvSpPr>
        <p:spPr>
          <a:xfrm>
            <a:off x="3605933" y="2207386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打包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android app</a:t>
            </a:r>
          </a:p>
        </p:txBody>
      </p:sp>
      <p:sp>
        <p:nvSpPr>
          <p:cNvPr id="25" name="圓角矩形 77">
            <a:extLst>
              <a:ext uri="{FF2B5EF4-FFF2-40B4-BE49-F238E27FC236}">
                <a16:creationId xmlns:a16="http://schemas.microsoft.com/office/drawing/2014/main" id="{4C62B1F8-60F3-41DD-8798-1BC7F126E902}"/>
              </a:ext>
            </a:extLst>
          </p:cNvPr>
          <p:cNvSpPr/>
          <p:nvPr/>
        </p:nvSpPr>
        <p:spPr>
          <a:xfrm>
            <a:off x="4875060" y="2204971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打包</a:t>
            </a:r>
            <a:r>
              <a:rPr kumimoji="1" lang="en-US" altLang="zh-TW" sz="1600" dirty="0" err="1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ios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 </a:t>
            </a: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app</a:t>
            </a:r>
          </a:p>
        </p:txBody>
      </p:sp>
      <p:sp>
        <p:nvSpPr>
          <p:cNvPr id="26" name="圓角矩形 77">
            <a:extLst>
              <a:ext uri="{FF2B5EF4-FFF2-40B4-BE49-F238E27FC236}">
                <a16:creationId xmlns:a16="http://schemas.microsoft.com/office/drawing/2014/main" id="{F32F2CE1-0923-4838-ABAB-E9F7B9745CE8}"/>
              </a:ext>
            </a:extLst>
          </p:cNvPr>
          <p:cNvSpPr/>
          <p:nvPr/>
        </p:nvSpPr>
        <p:spPr>
          <a:xfrm>
            <a:off x="6144187" y="2207386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上傳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garden</a:t>
            </a:r>
          </a:p>
        </p:txBody>
      </p:sp>
      <p:sp>
        <p:nvSpPr>
          <p:cNvPr id="27" name="圓角矩形 77">
            <a:extLst>
              <a:ext uri="{FF2B5EF4-FFF2-40B4-BE49-F238E27FC236}">
                <a16:creationId xmlns:a16="http://schemas.microsoft.com/office/drawing/2014/main" id="{2891FD1B-2102-486A-99A2-AC62B29870EF}"/>
              </a:ext>
            </a:extLst>
          </p:cNvPr>
          <p:cNvSpPr/>
          <p:nvPr/>
        </p:nvSpPr>
        <p:spPr>
          <a:xfrm>
            <a:off x="7413314" y="2204720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交付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核心程式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8" name="圓角矩形 77">
            <a:extLst>
              <a:ext uri="{FF2B5EF4-FFF2-40B4-BE49-F238E27FC236}">
                <a16:creationId xmlns:a16="http://schemas.microsoft.com/office/drawing/2014/main" id="{CA6D9B6E-90C0-4903-A9C0-F12E5BEC235A}"/>
              </a:ext>
            </a:extLst>
          </p:cNvPr>
          <p:cNvSpPr/>
          <p:nvPr/>
        </p:nvSpPr>
        <p:spPr>
          <a:xfrm>
            <a:off x="8682441" y="2204721"/>
            <a:ext cx="740959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押上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tag</a:t>
            </a:r>
          </a:p>
        </p:txBody>
      </p:sp>
      <p:sp>
        <p:nvSpPr>
          <p:cNvPr id="29" name="圓角矩形 77">
            <a:extLst>
              <a:ext uri="{FF2B5EF4-FFF2-40B4-BE49-F238E27FC236}">
                <a16:creationId xmlns:a16="http://schemas.microsoft.com/office/drawing/2014/main" id="{DCE5F5CA-B1A6-4E06-A1CB-2CCCC98B33A8}"/>
              </a:ext>
            </a:extLst>
          </p:cNvPr>
          <p:cNvSpPr/>
          <p:nvPr/>
        </p:nvSpPr>
        <p:spPr>
          <a:xfrm>
            <a:off x="9574932" y="2199514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交付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0" name="圓角矩形 77">
            <a:extLst>
              <a:ext uri="{FF2B5EF4-FFF2-40B4-BE49-F238E27FC236}">
                <a16:creationId xmlns:a16="http://schemas.microsoft.com/office/drawing/2014/main" id="{5CCD6071-CE69-4193-A510-38AF70947332}"/>
              </a:ext>
            </a:extLst>
          </p:cNvPr>
          <p:cNvSpPr/>
          <p:nvPr/>
        </p:nvSpPr>
        <p:spPr>
          <a:xfrm>
            <a:off x="10844059" y="2199513"/>
            <a:ext cx="1117595" cy="72631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擴充程式</a:t>
            </a:r>
            <a:endParaRPr kumimoji="1" lang="en-US" altLang="zh-TW" sz="1600" dirty="0">
              <a:solidFill>
                <a:schemeClr val="tx1"/>
              </a:solidFill>
              <a:latin typeface="Century Gothic" panose="020B050202020202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押</a:t>
            </a:r>
            <a:r>
              <a:rPr kumimoji="1"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ea typeface="微軟正黑體" panose="020B0604030504040204" pitchFamily="34" charset="-120"/>
              </a:rPr>
              <a:t>tag</a:t>
            </a:r>
          </a:p>
        </p:txBody>
      </p:sp>
      <p:cxnSp>
        <p:nvCxnSpPr>
          <p:cNvPr id="32" name="接點: 弧形 31">
            <a:extLst>
              <a:ext uri="{FF2B5EF4-FFF2-40B4-BE49-F238E27FC236}">
                <a16:creationId xmlns:a16="http://schemas.microsoft.com/office/drawing/2014/main" id="{7E810DE2-9275-4CB8-8F85-AA61CDFE52CB}"/>
              </a:ext>
            </a:extLst>
          </p:cNvPr>
          <p:cNvCxnSpPr>
            <a:stCxn id="21" idx="2"/>
            <a:endCxn id="26" idx="2"/>
          </p:cNvCxnSpPr>
          <p:nvPr/>
        </p:nvCxnSpPr>
        <p:spPr>
          <a:xfrm rot="16200000" flipH="1">
            <a:off x="3732491" y="-36795"/>
            <a:ext cx="12700" cy="5940988"/>
          </a:xfrm>
          <a:prstGeom prst="curvedConnector3">
            <a:avLst>
              <a:gd name="adj1" fmla="val 5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24BD146-BCA2-4369-A062-44532F359ED1}"/>
              </a:ext>
            </a:extLst>
          </p:cNvPr>
          <p:cNvSpPr txBox="1"/>
          <p:nvPr/>
        </p:nvSpPr>
        <p:spPr>
          <a:xfrm>
            <a:off x="3140901" y="315988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60 mins</a:t>
            </a:r>
            <a:endParaRPr lang="zh-TW" altLang="en-US" b="1" dirty="0"/>
          </a:p>
        </p:txBody>
      </p:sp>
      <p:cxnSp>
        <p:nvCxnSpPr>
          <p:cNvPr id="35" name="接點: 弧形 34">
            <a:extLst>
              <a:ext uri="{FF2B5EF4-FFF2-40B4-BE49-F238E27FC236}">
                <a16:creationId xmlns:a16="http://schemas.microsoft.com/office/drawing/2014/main" id="{484F7F8C-DFD2-4F04-A609-A388075DB058}"/>
              </a:ext>
            </a:extLst>
          </p:cNvPr>
          <p:cNvCxnSpPr>
            <a:cxnSpLocks/>
            <a:stCxn id="27" idx="2"/>
            <a:endCxn id="30" idx="2"/>
          </p:cNvCxnSpPr>
          <p:nvPr/>
        </p:nvCxnSpPr>
        <p:spPr>
          <a:xfrm rot="5400000" flipH="1" flipV="1">
            <a:off x="9684880" y="1213057"/>
            <a:ext cx="5207" cy="3430745"/>
          </a:xfrm>
          <a:prstGeom prst="curvedConnector3">
            <a:avLst>
              <a:gd name="adj1" fmla="val -124390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3A177B1-B3BB-4842-BE4B-D6A8A3DF6588}"/>
              </a:ext>
            </a:extLst>
          </p:cNvPr>
          <p:cNvSpPr txBox="1"/>
          <p:nvPr/>
        </p:nvSpPr>
        <p:spPr>
          <a:xfrm>
            <a:off x="9222451" y="315988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20 mins</a:t>
            </a:r>
            <a:endParaRPr lang="zh-TW" altLang="en-US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2BDF3E8-F8F2-4885-BF02-4F9BB093D434}"/>
              </a:ext>
            </a:extLst>
          </p:cNvPr>
          <p:cNvSpPr txBox="1"/>
          <p:nvPr/>
        </p:nvSpPr>
        <p:spPr>
          <a:xfrm>
            <a:off x="203199" y="4203700"/>
            <a:ext cx="64636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若是重包 </a:t>
            </a:r>
            <a:r>
              <a:rPr lang="en-US" altLang="zh-TW" sz="60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3 </a:t>
            </a:r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次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80 x 3 = </a:t>
            </a:r>
            <a:r>
              <a:rPr lang="en-US" altLang="zh-TW" sz="6000" b="1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240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 mins</a:t>
            </a:r>
            <a:endParaRPr lang="zh-TW" altLang="en-US" sz="2800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9C1421F6-CE3A-4DEC-9F7D-C87E278C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034" y="3959982"/>
            <a:ext cx="5330620" cy="2771922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5CAA8660-21E3-4B4A-BF6E-58C22BB25F22}"/>
              </a:ext>
            </a:extLst>
          </p:cNvPr>
          <p:cNvSpPr txBox="1"/>
          <p:nvPr/>
        </p:nvSpPr>
        <p:spPr>
          <a:xfrm>
            <a:off x="203198" y="5449571"/>
            <a:ext cx="48205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而且我要一直</a:t>
            </a:r>
            <a:r>
              <a:rPr lang="zh-TW" altLang="en-US" sz="6600" b="1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守</a:t>
            </a:r>
            <a:r>
              <a:rPr lang="zh-TW" altLang="en-US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在電腦前</a:t>
            </a:r>
            <a:r>
              <a:rPr lang="en-US" altLang="zh-TW" sz="28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..</a:t>
            </a:r>
            <a:endParaRPr lang="zh-TW" altLang="en-US" sz="2800" dirty="0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1466EC8-6847-4F17-853D-51C909526C05}"/>
              </a:ext>
            </a:extLst>
          </p:cNvPr>
          <p:cNvSpPr txBox="1"/>
          <p:nvPr/>
        </p:nvSpPr>
        <p:spPr>
          <a:xfrm>
            <a:off x="101599" y="196354"/>
            <a:ext cx="5200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傳統的手動包版流程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E1B1FF0-9F8C-4206-9C9E-3CDFEE90387C}"/>
              </a:ext>
            </a:extLst>
          </p:cNvPr>
          <p:cNvSpPr/>
          <p:nvPr/>
        </p:nvSpPr>
        <p:spPr>
          <a:xfrm>
            <a:off x="0" y="1280160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通知包版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A95BC31-7CEC-4A41-9E05-9942B0DC01ED}"/>
              </a:ext>
            </a:extLst>
          </p:cNvPr>
          <p:cNvSpPr/>
          <p:nvPr/>
        </p:nvSpPr>
        <p:spPr>
          <a:xfrm>
            <a:off x="6973454" y="1280160"/>
            <a:ext cx="1117595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通知</a:t>
            </a:r>
            <a:r>
              <a:rPr lang="en-US" altLang="zh-TW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QA</a:t>
            </a:r>
          </a:p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測試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EB18888-C91A-4CEC-8280-B68846051FB5}"/>
              </a:ext>
            </a:extLst>
          </p:cNvPr>
          <p:cNvSpPr/>
          <p:nvPr/>
        </p:nvSpPr>
        <p:spPr>
          <a:xfrm>
            <a:off x="11501120" y="1280160"/>
            <a:ext cx="690880" cy="70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Century Gothic" panose="020B0502020202020204" pitchFamily="34" charset="0"/>
                <a:ea typeface="微軟正黑體" panose="020B0604030504040204" pitchFamily="34" charset="-120"/>
              </a:rPr>
              <a:t>交付完成</a:t>
            </a:r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ACD2DD7B-45D6-4FEA-B34A-B2CC46B84388}"/>
              </a:ext>
            </a:extLst>
          </p:cNvPr>
          <p:cNvSpPr/>
          <p:nvPr/>
        </p:nvSpPr>
        <p:spPr>
          <a:xfrm rot="5400000">
            <a:off x="6771178" y="1524000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0" name="等腰三角形 49">
            <a:extLst>
              <a:ext uri="{FF2B5EF4-FFF2-40B4-BE49-F238E27FC236}">
                <a16:creationId xmlns:a16="http://schemas.microsoft.com/office/drawing/2014/main" id="{18354C18-23BB-4502-8CF6-35A531C716C0}"/>
              </a:ext>
            </a:extLst>
          </p:cNvPr>
          <p:cNvSpPr/>
          <p:nvPr/>
        </p:nvSpPr>
        <p:spPr>
          <a:xfrm rot="5400000">
            <a:off x="11399520" y="1524000"/>
            <a:ext cx="203200" cy="22352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Gothic" panose="020B05020202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186CEC24-D084-43A7-95EB-4AFD74BEDFE7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690880" y="1630680"/>
            <a:ext cx="6070138" cy="5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8C60B3E1-9265-4BE9-AA36-96303A4FB6DB}"/>
              </a:ext>
            </a:extLst>
          </p:cNvPr>
          <p:cNvCxnSpPr>
            <a:cxnSpLocks/>
            <a:stCxn id="47" idx="3"/>
            <a:endCxn id="50" idx="3"/>
          </p:cNvCxnSpPr>
          <p:nvPr/>
        </p:nvCxnSpPr>
        <p:spPr>
          <a:xfrm>
            <a:off x="8091049" y="1630680"/>
            <a:ext cx="3298311" cy="5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19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DDDC87-67B4-5342-926A-9C48CA85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062" y="1958866"/>
            <a:ext cx="3236495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TW" sz="7200" b="1" dirty="0">
                <a:latin typeface="Century Gothic" panose="020B0502020202020204" pitchFamily="34" charset="0"/>
              </a:rPr>
              <a:t>X == 3</a:t>
            </a:r>
            <a:endParaRPr kumimoji="1" lang="zh-TW" altLang="en-US" sz="7200" b="1" dirty="0">
              <a:latin typeface="Century Gothic" panose="020B0502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1771127-6F69-417C-8118-5FF2D128058E}"/>
              </a:ext>
            </a:extLst>
          </p:cNvPr>
          <p:cNvSpPr txBox="1"/>
          <p:nvPr/>
        </p:nvSpPr>
        <p:spPr>
          <a:xfrm>
            <a:off x="1053747" y="940087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>
                <a:latin typeface="Century Gothic" panose="020B0502020202020204" pitchFamily="34" charset="0"/>
              </a:rPr>
              <a:t>As</a:t>
            </a:r>
            <a:r>
              <a:rPr lang="en-US" altLang="zh-TW" sz="3200" dirty="0">
                <a:latin typeface="Century Gothic" panose="020B0502020202020204" pitchFamily="34" charset="0"/>
              </a:rPr>
              <a:t> a developer: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65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DDDC87-67B4-5342-926A-9C48CA85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062" y="1958866"/>
            <a:ext cx="3236495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TW" sz="7200" b="1" dirty="0">
                <a:latin typeface="Century Gothic" panose="020B0502020202020204" pitchFamily="34" charset="0"/>
              </a:rPr>
              <a:t>X == 3</a:t>
            </a:r>
            <a:endParaRPr kumimoji="1" lang="zh-TW" altLang="en-US" sz="7200" b="1" dirty="0">
              <a:latin typeface="Century Gothic" panose="020B0502020202020204" pitchFamily="34" charset="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76D71A2-D6B2-4EF4-A6E3-0C7417FC71A3}"/>
              </a:ext>
            </a:extLst>
          </p:cNvPr>
          <p:cNvSpPr txBox="1">
            <a:spLocks/>
          </p:cNvSpPr>
          <p:nvPr/>
        </p:nvSpPr>
        <p:spPr>
          <a:xfrm>
            <a:off x="4361063" y="4266464"/>
            <a:ext cx="3236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7200" b="1" dirty="0">
                <a:latin typeface="Century Gothic" panose="020B0502020202020204" pitchFamily="34" charset="0"/>
              </a:rPr>
              <a:t>3 == X</a:t>
            </a:r>
            <a:endParaRPr kumimoji="1" lang="zh-TW" altLang="en-US" sz="7200" b="1" dirty="0">
              <a:latin typeface="Century Gothic" panose="020B0502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3AC3950-B7FF-431B-A868-401B72BE3D09}"/>
              </a:ext>
            </a:extLst>
          </p:cNvPr>
          <p:cNvSpPr txBox="1"/>
          <p:nvPr/>
        </p:nvSpPr>
        <p:spPr>
          <a:xfrm>
            <a:off x="5675051" y="3291500"/>
            <a:ext cx="841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latin typeface="Century Gothic" panose="020B0502020202020204" pitchFamily="34" charset="0"/>
              </a:rPr>
              <a:t>vs.</a:t>
            </a:r>
            <a:endParaRPr lang="zh-TW" altLang="en-US" sz="4000" b="1" dirty="0">
              <a:latin typeface="Century Gothic" panose="020B0502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1771127-6F69-417C-8118-5FF2D128058E}"/>
              </a:ext>
            </a:extLst>
          </p:cNvPr>
          <p:cNvSpPr txBox="1"/>
          <p:nvPr/>
        </p:nvSpPr>
        <p:spPr>
          <a:xfrm>
            <a:off x="1053747" y="940087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>
                <a:latin typeface="Century Gothic" panose="020B0502020202020204" pitchFamily="34" charset="0"/>
              </a:rPr>
              <a:t>As</a:t>
            </a:r>
            <a:r>
              <a:rPr lang="en-US" altLang="zh-TW" sz="3200" dirty="0">
                <a:latin typeface="Century Gothic" panose="020B0502020202020204" pitchFamily="34" charset="0"/>
              </a:rPr>
              <a:t> a developer: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14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TM04033921[[fn=大馬士革風]]</Template>
  <TotalTime>719</TotalTime>
  <Words>1650</Words>
  <Application>Microsoft Macintosh PowerPoint</Application>
  <PresentationFormat>寬螢幕</PresentationFormat>
  <Paragraphs>637</Paragraphs>
  <Slides>67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7" baseType="lpstr">
      <vt:lpstr>MingLiU</vt:lpstr>
      <vt:lpstr>微軟正黑體</vt:lpstr>
      <vt:lpstr>新細明體</vt:lpstr>
      <vt:lpstr>等线</vt:lpstr>
      <vt:lpstr>等线 Light</vt:lpstr>
      <vt:lpstr>Arial</vt:lpstr>
      <vt:lpstr>Calibri</vt:lpstr>
      <vt:lpstr>Calibri Light</vt:lpstr>
      <vt:lpstr>Century Gothic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X == 3</vt:lpstr>
      <vt:lpstr>X == 3</vt:lpstr>
      <vt:lpstr>X == 3</vt:lpstr>
      <vt:lpstr>X == 3</vt:lpstr>
      <vt:lpstr>X == 3</vt:lpstr>
      <vt:lpstr>X == 3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當 V1 交付給客戶完，正在開發 V2 時 …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基於以上自動化 /  流程 控管的優點</vt:lpstr>
      <vt:lpstr>PowerPoint 簡報</vt:lpstr>
      <vt:lpstr>Neux</vt:lpstr>
      <vt:lpstr>速度</vt:lpstr>
      <vt:lpstr>自動化 包版 / 交付</vt:lpstr>
      <vt:lpstr>PowerPoint 簡報</vt:lpstr>
      <vt:lpstr>將任務分成 5 階段, 應付任何情況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則詠 彭</dc:creator>
  <cp:lastModifiedBy>Microsoft Office 使用者</cp:lastModifiedBy>
  <cp:revision>81</cp:revision>
  <dcterms:created xsi:type="dcterms:W3CDTF">2020-03-29T17:49:42Z</dcterms:created>
  <dcterms:modified xsi:type="dcterms:W3CDTF">2020-03-30T05:51:47Z</dcterms:modified>
</cp:coreProperties>
</file>